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9144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1">
                <a:solidFill>
                  <a:srgbClr val="996633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1">
                <a:solidFill>
                  <a:srgbClr val="996633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11/8/2022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1">
                <a:solidFill>
                  <a:srgbClr val="996633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11/8/2022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11/8/2022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1465580" cy="6856730"/>
          </a:xfrm>
          <a:custGeom>
            <a:avLst/>
            <a:gdLst/>
            <a:ahLst/>
            <a:cxnLst/>
            <a:rect l="l" t="t" r="r" b="b"/>
            <a:pathLst>
              <a:path w="1465580" h="6856730">
                <a:moveTo>
                  <a:pt x="1465326" y="0"/>
                </a:moveTo>
                <a:lnTo>
                  <a:pt x="0" y="0"/>
                </a:lnTo>
                <a:lnTo>
                  <a:pt x="0" y="6856476"/>
                </a:lnTo>
                <a:lnTo>
                  <a:pt x="1465326" y="6856476"/>
                </a:lnTo>
                <a:lnTo>
                  <a:pt x="1465326" y="0"/>
                </a:lnTo>
                <a:close/>
              </a:path>
            </a:pathLst>
          </a:custGeom>
          <a:solidFill>
            <a:srgbClr val="FFCC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525" y="49275"/>
            <a:ext cx="1460500" cy="14986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9525" y="1624075"/>
            <a:ext cx="1411605" cy="4845050"/>
          </a:xfrm>
          <a:custGeom>
            <a:avLst/>
            <a:gdLst/>
            <a:ahLst/>
            <a:cxnLst/>
            <a:rect l="l" t="t" r="r" b="b"/>
            <a:pathLst>
              <a:path w="1411605" h="4845050">
                <a:moveTo>
                  <a:pt x="1411224" y="4378261"/>
                </a:moveTo>
                <a:lnTo>
                  <a:pt x="1387475" y="4354449"/>
                </a:lnTo>
                <a:lnTo>
                  <a:pt x="1366774" y="4332224"/>
                </a:lnTo>
                <a:lnTo>
                  <a:pt x="1343025" y="4317936"/>
                </a:lnTo>
                <a:lnTo>
                  <a:pt x="1300099" y="4308411"/>
                </a:lnTo>
                <a:lnTo>
                  <a:pt x="1261999" y="4292536"/>
                </a:lnTo>
                <a:lnTo>
                  <a:pt x="1233487" y="4263961"/>
                </a:lnTo>
                <a:lnTo>
                  <a:pt x="1192212" y="4241736"/>
                </a:lnTo>
                <a:lnTo>
                  <a:pt x="1116012" y="4227449"/>
                </a:lnTo>
                <a:lnTo>
                  <a:pt x="1068387" y="4202049"/>
                </a:lnTo>
                <a:lnTo>
                  <a:pt x="1028700" y="4156011"/>
                </a:lnTo>
                <a:lnTo>
                  <a:pt x="1030287" y="4059174"/>
                </a:lnTo>
                <a:lnTo>
                  <a:pt x="1062037" y="4041711"/>
                </a:lnTo>
                <a:lnTo>
                  <a:pt x="1090612" y="4011549"/>
                </a:lnTo>
                <a:lnTo>
                  <a:pt x="1133475" y="3975036"/>
                </a:lnTo>
                <a:lnTo>
                  <a:pt x="1166812" y="3951224"/>
                </a:lnTo>
                <a:lnTo>
                  <a:pt x="1214437" y="3936873"/>
                </a:lnTo>
                <a:lnTo>
                  <a:pt x="1247775" y="3922649"/>
                </a:lnTo>
                <a:lnTo>
                  <a:pt x="1263650" y="3906774"/>
                </a:lnTo>
                <a:lnTo>
                  <a:pt x="1300099" y="3868674"/>
                </a:lnTo>
                <a:lnTo>
                  <a:pt x="1366774" y="3835273"/>
                </a:lnTo>
                <a:lnTo>
                  <a:pt x="1373124" y="3813048"/>
                </a:lnTo>
                <a:lnTo>
                  <a:pt x="1363599" y="3792474"/>
                </a:lnTo>
                <a:lnTo>
                  <a:pt x="1295400" y="3793998"/>
                </a:lnTo>
                <a:lnTo>
                  <a:pt x="1271524" y="3813048"/>
                </a:lnTo>
                <a:lnTo>
                  <a:pt x="1233487" y="3827399"/>
                </a:lnTo>
                <a:lnTo>
                  <a:pt x="1143000" y="3832098"/>
                </a:lnTo>
                <a:lnTo>
                  <a:pt x="1106487" y="3855974"/>
                </a:lnTo>
                <a:lnTo>
                  <a:pt x="1076325" y="3887724"/>
                </a:lnTo>
                <a:lnTo>
                  <a:pt x="1023937" y="3908298"/>
                </a:lnTo>
                <a:lnTo>
                  <a:pt x="963612" y="3908298"/>
                </a:lnTo>
                <a:lnTo>
                  <a:pt x="933450" y="3868674"/>
                </a:lnTo>
                <a:lnTo>
                  <a:pt x="901700" y="3840099"/>
                </a:lnTo>
                <a:lnTo>
                  <a:pt x="901700" y="3779774"/>
                </a:lnTo>
                <a:lnTo>
                  <a:pt x="911225" y="3735324"/>
                </a:lnTo>
                <a:lnTo>
                  <a:pt x="911225" y="3687699"/>
                </a:lnTo>
                <a:lnTo>
                  <a:pt x="914400" y="3649599"/>
                </a:lnTo>
                <a:lnTo>
                  <a:pt x="925512" y="3622548"/>
                </a:lnTo>
                <a:lnTo>
                  <a:pt x="939800" y="3589274"/>
                </a:lnTo>
                <a:lnTo>
                  <a:pt x="952500" y="3555873"/>
                </a:lnTo>
                <a:lnTo>
                  <a:pt x="952500" y="3470148"/>
                </a:lnTo>
                <a:lnTo>
                  <a:pt x="957262" y="3446399"/>
                </a:lnTo>
                <a:lnTo>
                  <a:pt x="962025" y="3435223"/>
                </a:lnTo>
                <a:lnTo>
                  <a:pt x="976312" y="3417824"/>
                </a:lnTo>
                <a:lnTo>
                  <a:pt x="973137" y="3401949"/>
                </a:lnTo>
                <a:lnTo>
                  <a:pt x="958850" y="3392424"/>
                </a:lnTo>
                <a:lnTo>
                  <a:pt x="935037" y="3412998"/>
                </a:lnTo>
                <a:lnTo>
                  <a:pt x="906462" y="3435223"/>
                </a:lnTo>
                <a:lnTo>
                  <a:pt x="890587" y="3463798"/>
                </a:lnTo>
                <a:lnTo>
                  <a:pt x="876300" y="3501898"/>
                </a:lnTo>
                <a:lnTo>
                  <a:pt x="857250" y="3527298"/>
                </a:lnTo>
                <a:lnTo>
                  <a:pt x="815975" y="3579749"/>
                </a:lnTo>
                <a:lnTo>
                  <a:pt x="804862" y="3646424"/>
                </a:lnTo>
                <a:lnTo>
                  <a:pt x="801687" y="3684524"/>
                </a:lnTo>
                <a:lnTo>
                  <a:pt x="785812" y="3722624"/>
                </a:lnTo>
                <a:lnTo>
                  <a:pt x="752475" y="3774948"/>
                </a:lnTo>
                <a:lnTo>
                  <a:pt x="644525" y="3773424"/>
                </a:lnTo>
                <a:lnTo>
                  <a:pt x="633412" y="3749548"/>
                </a:lnTo>
                <a:lnTo>
                  <a:pt x="601662" y="3717798"/>
                </a:lnTo>
                <a:lnTo>
                  <a:pt x="568325" y="3678174"/>
                </a:lnTo>
                <a:lnTo>
                  <a:pt x="538162" y="3646424"/>
                </a:lnTo>
                <a:lnTo>
                  <a:pt x="523875" y="3616198"/>
                </a:lnTo>
                <a:lnTo>
                  <a:pt x="511175" y="3579749"/>
                </a:lnTo>
                <a:lnTo>
                  <a:pt x="500062" y="3549523"/>
                </a:lnTo>
                <a:lnTo>
                  <a:pt x="490537" y="3532124"/>
                </a:lnTo>
                <a:lnTo>
                  <a:pt x="473075" y="3522599"/>
                </a:lnTo>
                <a:lnTo>
                  <a:pt x="444500" y="3489198"/>
                </a:lnTo>
                <a:lnTo>
                  <a:pt x="428625" y="3465449"/>
                </a:lnTo>
                <a:lnTo>
                  <a:pt x="411162" y="3425698"/>
                </a:lnTo>
                <a:lnTo>
                  <a:pt x="392112" y="3406648"/>
                </a:lnTo>
                <a:lnTo>
                  <a:pt x="368300" y="3408299"/>
                </a:lnTo>
                <a:lnTo>
                  <a:pt x="357187" y="3430524"/>
                </a:lnTo>
                <a:lnTo>
                  <a:pt x="358775" y="3465449"/>
                </a:lnTo>
                <a:lnTo>
                  <a:pt x="376237" y="3503549"/>
                </a:lnTo>
                <a:lnTo>
                  <a:pt x="392112" y="3536823"/>
                </a:lnTo>
                <a:lnTo>
                  <a:pt x="406400" y="3579749"/>
                </a:lnTo>
                <a:lnTo>
                  <a:pt x="406400" y="3613023"/>
                </a:lnTo>
                <a:lnTo>
                  <a:pt x="414337" y="3644773"/>
                </a:lnTo>
                <a:lnTo>
                  <a:pt x="434975" y="3679698"/>
                </a:lnTo>
                <a:lnTo>
                  <a:pt x="457200" y="3713099"/>
                </a:lnTo>
                <a:lnTo>
                  <a:pt x="487362" y="3763899"/>
                </a:lnTo>
                <a:lnTo>
                  <a:pt x="496887" y="3797173"/>
                </a:lnTo>
                <a:lnTo>
                  <a:pt x="514350" y="3830574"/>
                </a:lnTo>
                <a:lnTo>
                  <a:pt x="487362" y="3855974"/>
                </a:lnTo>
                <a:lnTo>
                  <a:pt x="463550" y="3887724"/>
                </a:lnTo>
                <a:lnTo>
                  <a:pt x="442912" y="3922649"/>
                </a:lnTo>
                <a:lnTo>
                  <a:pt x="409575" y="3922649"/>
                </a:lnTo>
                <a:lnTo>
                  <a:pt x="358775" y="3911473"/>
                </a:lnTo>
                <a:lnTo>
                  <a:pt x="261937" y="3906774"/>
                </a:lnTo>
                <a:lnTo>
                  <a:pt x="234950" y="3897249"/>
                </a:lnTo>
                <a:lnTo>
                  <a:pt x="182562" y="3878199"/>
                </a:lnTo>
                <a:lnTo>
                  <a:pt x="134937" y="3875024"/>
                </a:lnTo>
                <a:lnTo>
                  <a:pt x="106362" y="3870198"/>
                </a:lnTo>
                <a:lnTo>
                  <a:pt x="61912" y="3846449"/>
                </a:lnTo>
                <a:lnTo>
                  <a:pt x="14287" y="3844798"/>
                </a:lnTo>
                <a:lnTo>
                  <a:pt x="0" y="3854323"/>
                </a:lnTo>
                <a:lnTo>
                  <a:pt x="4762" y="3879723"/>
                </a:lnTo>
                <a:lnTo>
                  <a:pt x="53975" y="3930523"/>
                </a:lnTo>
                <a:lnTo>
                  <a:pt x="100012" y="3940048"/>
                </a:lnTo>
                <a:lnTo>
                  <a:pt x="128587" y="3955923"/>
                </a:lnTo>
                <a:lnTo>
                  <a:pt x="166687" y="3978211"/>
                </a:lnTo>
                <a:lnTo>
                  <a:pt x="204787" y="4003611"/>
                </a:lnTo>
                <a:lnTo>
                  <a:pt x="301625" y="4011549"/>
                </a:lnTo>
                <a:lnTo>
                  <a:pt x="323850" y="4021074"/>
                </a:lnTo>
                <a:lnTo>
                  <a:pt x="396875" y="4073461"/>
                </a:lnTo>
                <a:lnTo>
                  <a:pt x="392112" y="4192524"/>
                </a:lnTo>
                <a:lnTo>
                  <a:pt x="366712" y="4202049"/>
                </a:lnTo>
                <a:lnTo>
                  <a:pt x="323850" y="4235386"/>
                </a:lnTo>
                <a:lnTo>
                  <a:pt x="257175" y="4292536"/>
                </a:lnTo>
                <a:lnTo>
                  <a:pt x="215900" y="4306824"/>
                </a:lnTo>
                <a:lnTo>
                  <a:pt x="190500" y="4325874"/>
                </a:lnTo>
                <a:lnTo>
                  <a:pt x="149225" y="4354449"/>
                </a:lnTo>
                <a:lnTo>
                  <a:pt x="106362" y="4389374"/>
                </a:lnTo>
                <a:lnTo>
                  <a:pt x="47625" y="4411599"/>
                </a:lnTo>
                <a:lnTo>
                  <a:pt x="25400" y="4432236"/>
                </a:lnTo>
                <a:lnTo>
                  <a:pt x="42862" y="4449699"/>
                </a:lnTo>
                <a:lnTo>
                  <a:pt x="100012" y="4449699"/>
                </a:lnTo>
                <a:lnTo>
                  <a:pt x="139700" y="4432236"/>
                </a:lnTo>
                <a:lnTo>
                  <a:pt x="187325" y="4408424"/>
                </a:lnTo>
                <a:lnTo>
                  <a:pt x="257175" y="4397311"/>
                </a:lnTo>
                <a:lnTo>
                  <a:pt x="319087" y="4375086"/>
                </a:lnTo>
                <a:lnTo>
                  <a:pt x="430212" y="4308411"/>
                </a:lnTo>
                <a:lnTo>
                  <a:pt x="449262" y="4317936"/>
                </a:lnTo>
                <a:lnTo>
                  <a:pt x="490537" y="4359211"/>
                </a:lnTo>
                <a:lnTo>
                  <a:pt x="533400" y="4403661"/>
                </a:lnTo>
                <a:lnTo>
                  <a:pt x="514350" y="4446524"/>
                </a:lnTo>
                <a:lnTo>
                  <a:pt x="506412" y="4502086"/>
                </a:lnTo>
                <a:lnTo>
                  <a:pt x="496887" y="4573524"/>
                </a:lnTo>
                <a:lnTo>
                  <a:pt x="473075" y="4608449"/>
                </a:lnTo>
                <a:lnTo>
                  <a:pt x="466725" y="4646549"/>
                </a:lnTo>
                <a:lnTo>
                  <a:pt x="461962" y="4721161"/>
                </a:lnTo>
                <a:lnTo>
                  <a:pt x="438150" y="4768786"/>
                </a:lnTo>
                <a:lnTo>
                  <a:pt x="425450" y="4811649"/>
                </a:lnTo>
                <a:lnTo>
                  <a:pt x="425450" y="4835461"/>
                </a:lnTo>
                <a:lnTo>
                  <a:pt x="452437" y="4844986"/>
                </a:lnTo>
                <a:lnTo>
                  <a:pt x="501650" y="4779899"/>
                </a:lnTo>
                <a:lnTo>
                  <a:pt x="538162" y="4722749"/>
                </a:lnTo>
                <a:lnTo>
                  <a:pt x="573087" y="4659249"/>
                </a:lnTo>
                <a:lnTo>
                  <a:pt x="590550" y="4597336"/>
                </a:lnTo>
                <a:lnTo>
                  <a:pt x="619125" y="4551299"/>
                </a:lnTo>
                <a:lnTo>
                  <a:pt x="658812" y="4478274"/>
                </a:lnTo>
                <a:lnTo>
                  <a:pt x="776287" y="4475099"/>
                </a:lnTo>
                <a:lnTo>
                  <a:pt x="814387" y="4516374"/>
                </a:lnTo>
                <a:lnTo>
                  <a:pt x="871537" y="4563999"/>
                </a:lnTo>
                <a:lnTo>
                  <a:pt x="882650" y="4598924"/>
                </a:lnTo>
                <a:lnTo>
                  <a:pt x="901700" y="4644961"/>
                </a:lnTo>
                <a:lnTo>
                  <a:pt x="925512" y="4675124"/>
                </a:lnTo>
                <a:lnTo>
                  <a:pt x="971550" y="4721161"/>
                </a:lnTo>
                <a:lnTo>
                  <a:pt x="990600" y="4773549"/>
                </a:lnTo>
                <a:lnTo>
                  <a:pt x="1019175" y="4817999"/>
                </a:lnTo>
                <a:lnTo>
                  <a:pt x="1038225" y="4817999"/>
                </a:lnTo>
                <a:lnTo>
                  <a:pt x="1054100" y="4803711"/>
                </a:lnTo>
                <a:lnTo>
                  <a:pt x="1054100" y="4760849"/>
                </a:lnTo>
                <a:lnTo>
                  <a:pt x="1038225" y="4722749"/>
                </a:lnTo>
                <a:lnTo>
                  <a:pt x="1001712" y="4641786"/>
                </a:lnTo>
                <a:lnTo>
                  <a:pt x="1000125" y="4587811"/>
                </a:lnTo>
                <a:lnTo>
                  <a:pt x="981075" y="4540186"/>
                </a:lnTo>
                <a:lnTo>
                  <a:pt x="952500" y="4506849"/>
                </a:lnTo>
                <a:lnTo>
                  <a:pt x="920750" y="4449699"/>
                </a:lnTo>
                <a:lnTo>
                  <a:pt x="914400" y="4389374"/>
                </a:lnTo>
                <a:lnTo>
                  <a:pt x="935037" y="4378261"/>
                </a:lnTo>
                <a:lnTo>
                  <a:pt x="958850" y="4354449"/>
                </a:lnTo>
                <a:lnTo>
                  <a:pt x="976312" y="4325874"/>
                </a:lnTo>
                <a:lnTo>
                  <a:pt x="1139825" y="4325874"/>
                </a:lnTo>
                <a:lnTo>
                  <a:pt x="1168400" y="4332224"/>
                </a:lnTo>
                <a:lnTo>
                  <a:pt x="1204912" y="4368736"/>
                </a:lnTo>
                <a:lnTo>
                  <a:pt x="1238250" y="4373499"/>
                </a:lnTo>
                <a:lnTo>
                  <a:pt x="1320800" y="4373499"/>
                </a:lnTo>
                <a:lnTo>
                  <a:pt x="1354074" y="4394136"/>
                </a:lnTo>
                <a:lnTo>
                  <a:pt x="1376299" y="4403661"/>
                </a:lnTo>
                <a:lnTo>
                  <a:pt x="1409700" y="4398899"/>
                </a:lnTo>
                <a:lnTo>
                  <a:pt x="1411224" y="4378261"/>
                </a:lnTo>
                <a:close/>
              </a:path>
              <a:path w="1411605" h="4845050">
                <a:moveTo>
                  <a:pt x="1411224" y="2674874"/>
                </a:moveTo>
                <a:lnTo>
                  <a:pt x="1387475" y="2650998"/>
                </a:lnTo>
                <a:lnTo>
                  <a:pt x="1366774" y="2628773"/>
                </a:lnTo>
                <a:lnTo>
                  <a:pt x="1343025" y="2614549"/>
                </a:lnTo>
                <a:lnTo>
                  <a:pt x="1300099" y="2605024"/>
                </a:lnTo>
                <a:lnTo>
                  <a:pt x="1261999" y="2589149"/>
                </a:lnTo>
                <a:lnTo>
                  <a:pt x="1233487" y="2560574"/>
                </a:lnTo>
                <a:lnTo>
                  <a:pt x="1192212" y="2538349"/>
                </a:lnTo>
                <a:lnTo>
                  <a:pt x="1116012" y="2523998"/>
                </a:lnTo>
                <a:lnTo>
                  <a:pt x="1068387" y="2498598"/>
                </a:lnTo>
                <a:lnTo>
                  <a:pt x="1028700" y="2452624"/>
                </a:lnTo>
                <a:lnTo>
                  <a:pt x="1030287" y="2355723"/>
                </a:lnTo>
                <a:lnTo>
                  <a:pt x="1062037" y="2338324"/>
                </a:lnTo>
                <a:lnTo>
                  <a:pt x="1090612" y="2308225"/>
                </a:lnTo>
                <a:lnTo>
                  <a:pt x="1133475" y="2271649"/>
                </a:lnTo>
                <a:lnTo>
                  <a:pt x="1166812" y="2247900"/>
                </a:lnTo>
                <a:lnTo>
                  <a:pt x="1214437" y="2233549"/>
                </a:lnTo>
                <a:lnTo>
                  <a:pt x="1247775" y="2219325"/>
                </a:lnTo>
                <a:lnTo>
                  <a:pt x="1263650" y="2203450"/>
                </a:lnTo>
                <a:lnTo>
                  <a:pt x="1300099" y="2165350"/>
                </a:lnTo>
                <a:lnTo>
                  <a:pt x="1366774" y="2131949"/>
                </a:lnTo>
                <a:lnTo>
                  <a:pt x="1373124" y="2109724"/>
                </a:lnTo>
                <a:lnTo>
                  <a:pt x="1363599" y="2089150"/>
                </a:lnTo>
                <a:lnTo>
                  <a:pt x="1295400" y="2090674"/>
                </a:lnTo>
                <a:lnTo>
                  <a:pt x="1271524" y="2109724"/>
                </a:lnTo>
                <a:lnTo>
                  <a:pt x="1233487" y="2124075"/>
                </a:lnTo>
                <a:lnTo>
                  <a:pt x="1143000" y="2128774"/>
                </a:lnTo>
                <a:lnTo>
                  <a:pt x="1106487" y="2152650"/>
                </a:lnTo>
                <a:lnTo>
                  <a:pt x="1076325" y="2184400"/>
                </a:lnTo>
                <a:lnTo>
                  <a:pt x="1023937" y="2204974"/>
                </a:lnTo>
                <a:lnTo>
                  <a:pt x="963612" y="2204974"/>
                </a:lnTo>
                <a:lnTo>
                  <a:pt x="933450" y="2165350"/>
                </a:lnTo>
                <a:lnTo>
                  <a:pt x="901700" y="2136775"/>
                </a:lnTo>
                <a:lnTo>
                  <a:pt x="901700" y="2076450"/>
                </a:lnTo>
                <a:lnTo>
                  <a:pt x="911225" y="2032000"/>
                </a:lnTo>
                <a:lnTo>
                  <a:pt x="911225" y="1984375"/>
                </a:lnTo>
                <a:lnTo>
                  <a:pt x="914400" y="1946275"/>
                </a:lnTo>
                <a:lnTo>
                  <a:pt x="925512" y="1919224"/>
                </a:lnTo>
                <a:lnTo>
                  <a:pt x="939800" y="1885950"/>
                </a:lnTo>
                <a:lnTo>
                  <a:pt x="952500" y="1852549"/>
                </a:lnTo>
                <a:lnTo>
                  <a:pt x="952500" y="1766824"/>
                </a:lnTo>
                <a:lnTo>
                  <a:pt x="957262" y="1743075"/>
                </a:lnTo>
                <a:lnTo>
                  <a:pt x="962025" y="1731899"/>
                </a:lnTo>
                <a:lnTo>
                  <a:pt x="976312" y="1714500"/>
                </a:lnTo>
                <a:lnTo>
                  <a:pt x="973137" y="1698625"/>
                </a:lnTo>
                <a:lnTo>
                  <a:pt x="958850" y="1689100"/>
                </a:lnTo>
                <a:lnTo>
                  <a:pt x="935037" y="1709674"/>
                </a:lnTo>
                <a:lnTo>
                  <a:pt x="906462" y="1731899"/>
                </a:lnTo>
                <a:lnTo>
                  <a:pt x="890587" y="1760474"/>
                </a:lnTo>
                <a:lnTo>
                  <a:pt x="876300" y="1798574"/>
                </a:lnTo>
                <a:lnTo>
                  <a:pt x="857250" y="1823974"/>
                </a:lnTo>
                <a:lnTo>
                  <a:pt x="815975" y="1876425"/>
                </a:lnTo>
                <a:lnTo>
                  <a:pt x="804862" y="1943100"/>
                </a:lnTo>
                <a:lnTo>
                  <a:pt x="801687" y="1981200"/>
                </a:lnTo>
                <a:lnTo>
                  <a:pt x="785812" y="2019300"/>
                </a:lnTo>
                <a:lnTo>
                  <a:pt x="752475" y="2071624"/>
                </a:lnTo>
                <a:lnTo>
                  <a:pt x="644525" y="2070100"/>
                </a:lnTo>
                <a:lnTo>
                  <a:pt x="633412" y="2046224"/>
                </a:lnTo>
                <a:lnTo>
                  <a:pt x="601662" y="2014474"/>
                </a:lnTo>
                <a:lnTo>
                  <a:pt x="568325" y="1974850"/>
                </a:lnTo>
                <a:lnTo>
                  <a:pt x="538162" y="1943100"/>
                </a:lnTo>
                <a:lnTo>
                  <a:pt x="523875" y="1912874"/>
                </a:lnTo>
                <a:lnTo>
                  <a:pt x="511175" y="1876425"/>
                </a:lnTo>
                <a:lnTo>
                  <a:pt x="500062" y="1846199"/>
                </a:lnTo>
                <a:lnTo>
                  <a:pt x="490537" y="1828800"/>
                </a:lnTo>
                <a:lnTo>
                  <a:pt x="473075" y="1819275"/>
                </a:lnTo>
                <a:lnTo>
                  <a:pt x="444500" y="1785874"/>
                </a:lnTo>
                <a:lnTo>
                  <a:pt x="428625" y="1762125"/>
                </a:lnTo>
                <a:lnTo>
                  <a:pt x="411162" y="1722374"/>
                </a:lnTo>
                <a:lnTo>
                  <a:pt x="392112" y="1703324"/>
                </a:lnTo>
                <a:lnTo>
                  <a:pt x="368300" y="1704975"/>
                </a:lnTo>
                <a:lnTo>
                  <a:pt x="357187" y="1727200"/>
                </a:lnTo>
                <a:lnTo>
                  <a:pt x="358775" y="1762125"/>
                </a:lnTo>
                <a:lnTo>
                  <a:pt x="376237" y="1800225"/>
                </a:lnTo>
                <a:lnTo>
                  <a:pt x="392112" y="1833499"/>
                </a:lnTo>
                <a:lnTo>
                  <a:pt x="406400" y="1876425"/>
                </a:lnTo>
                <a:lnTo>
                  <a:pt x="406400" y="1909699"/>
                </a:lnTo>
                <a:lnTo>
                  <a:pt x="414337" y="1941449"/>
                </a:lnTo>
                <a:lnTo>
                  <a:pt x="434975" y="1976374"/>
                </a:lnTo>
                <a:lnTo>
                  <a:pt x="457200" y="2009775"/>
                </a:lnTo>
                <a:lnTo>
                  <a:pt x="487362" y="2060575"/>
                </a:lnTo>
                <a:lnTo>
                  <a:pt x="496887" y="2093849"/>
                </a:lnTo>
                <a:lnTo>
                  <a:pt x="514350" y="2127250"/>
                </a:lnTo>
                <a:lnTo>
                  <a:pt x="487362" y="2152650"/>
                </a:lnTo>
                <a:lnTo>
                  <a:pt x="463550" y="2184400"/>
                </a:lnTo>
                <a:lnTo>
                  <a:pt x="442912" y="2219325"/>
                </a:lnTo>
                <a:lnTo>
                  <a:pt x="409575" y="2219325"/>
                </a:lnTo>
                <a:lnTo>
                  <a:pt x="358775" y="2208149"/>
                </a:lnTo>
                <a:lnTo>
                  <a:pt x="261937" y="2203450"/>
                </a:lnTo>
                <a:lnTo>
                  <a:pt x="234950" y="2193925"/>
                </a:lnTo>
                <a:lnTo>
                  <a:pt x="182562" y="2174875"/>
                </a:lnTo>
                <a:lnTo>
                  <a:pt x="134937" y="2171700"/>
                </a:lnTo>
                <a:lnTo>
                  <a:pt x="106362" y="2166874"/>
                </a:lnTo>
                <a:lnTo>
                  <a:pt x="61912" y="2143125"/>
                </a:lnTo>
                <a:lnTo>
                  <a:pt x="14287" y="2141474"/>
                </a:lnTo>
                <a:lnTo>
                  <a:pt x="0" y="2150999"/>
                </a:lnTo>
                <a:lnTo>
                  <a:pt x="4762" y="2176399"/>
                </a:lnTo>
                <a:lnTo>
                  <a:pt x="53975" y="2227199"/>
                </a:lnTo>
                <a:lnTo>
                  <a:pt x="100012" y="2236724"/>
                </a:lnTo>
                <a:lnTo>
                  <a:pt x="128587" y="2252599"/>
                </a:lnTo>
                <a:lnTo>
                  <a:pt x="166687" y="2274824"/>
                </a:lnTo>
                <a:lnTo>
                  <a:pt x="204787" y="2300224"/>
                </a:lnTo>
                <a:lnTo>
                  <a:pt x="301625" y="2308225"/>
                </a:lnTo>
                <a:lnTo>
                  <a:pt x="323850" y="2317750"/>
                </a:lnTo>
                <a:lnTo>
                  <a:pt x="396875" y="2370074"/>
                </a:lnTo>
                <a:lnTo>
                  <a:pt x="392112" y="2489073"/>
                </a:lnTo>
                <a:lnTo>
                  <a:pt x="366712" y="2498598"/>
                </a:lnTo>
                <a:lnTo>
                  <a:pt x="323850" y="2531999"/>
                </a:lnTo>
                <a:lnTo>
                  <a:pt x="257175" y="2589149"/>
                </a:lnTo>
                <a:lnTo>
                  <a:pt x="215900" y="2603373"/>
                </a:lnTo>
                <a:lnTo>
                  <a:pt x="190500" y="2622423"/>
                </a:lnTo>
                <a:lnTo>
                  <a:pt x="149225" y="2650998"/>
                </a:lnTo>
                <a:lnTo>
                  <a:pt x="106362" y="2685923"/>
                </a:lnTo>
                <a:lnTo>
                  <a:pt x="47625" y="2708148"/>
                </a:lnTo>
                <a:lnTo>
                  <a:pt x="25400" y="2728849"/>
                </a:lnTo>
                <a:lnTo>
                  <a:pt x="42862" y="2746248"/>
                </a:lnTo>
                <a:lnTo>
                  <a:pt x="100012" y="2746248"/>
                </a:lnTo>
                <a:lnTo>
                  <a:pt x="139700" y="2728849"/>
                </a:lnTo>
                <a:lnTo>
                  <a:pt x="187325" y="2704973"/>
                </a:lnTo>
                <a:lnTo>
                  <a:pt x="257175" y="2693924"/>
                </a:lnTo>
                <a:lnTo>
                  <a:pt x="319087" y="2671699"/>
                </a:lnTo>
                <a:lnTo>
                  <a:pt x="430212" y="2605024"/>
                </a:lnTo>
                <a:lnTo>
                  <a:pt x="449262" y="2614549"/>
                </a:lnTo>
                <a:lnTo>
                  <a:pt x="490537" y="2655824"/>
                </a:lnTo>
                <a:lnTo>
                  <a:pt x="533400" y="2700274"/>
                </a:lnTo>
                <a:lnTo>
                  <a:pt x="514350" y="2743073"/>
                </a:lnTo>
                <a:lnTo>
                  <a:pt x="506412" y="2798699"/>
                </a:lnTo>
                <a:lnTo>
                  <a:pt x="496887" y="2870073"/>
                </a:lnTo>
                <a:lnTo>
                  <a:pt x="473075" y="2904998"/>
                </a:lnTo>
                <a:lnTo>
                  <a:pt x="466725" y="2943098"/>
                </a:lnTo>
                <a:lnTo>
                  <a:pt x="461962" y="3017774"/>
                </a:lnTo>
                <a:lnTo>
                  <a:pt x="438150" y="3065399"/>
                </a:lnTo>
                <a:lnTo>
                  <a:pt x="425450" y="3108198"/>
                </a:lnTo>
                <a:lnTo>
                  <a:pt x="425450" y="3132074"/>
                </a:lnTo>
                <a:lnTo>
                  <a:pt x="452437" y="3141599"/>
                </a:lnTo>
                <a:lnTo>
                  <a:pt x="501650" y="3076448"/>
                </a:lnTo>
                <a:lnTo>
                  <a:pt x="538162" y="3019298"/>
                </a:lnTo>
                <a:lnTo>
                  <a:pt x="573087" y="2955798"/>
                </a:lnTo>
                <a:lnTo>
                  <a:pt x="590550" y="2893949"/>
                </a:lnTo>
                <a:lnTo>
                  <a:pt x="619125" y="2847848"/>
                </a:lnTo>
                <a:lnTo>
                  <a:pt x="658812" y="2774823"/>
                </a:lnTo>
                <a:lnTo>
                  <a:pt x="776287" y="2771648"/>
                </a:lnTo>
                <a:lnTo>
                  <a:pt x="814387" y="2812923"/>
                </a:lnTo>
                <a:lnTo>
                  <a:pt x="871537" y="2860548"/>
                </a:lnTo>
                <a:lnTo>
                  <a:pt x="882650" y="2895473"/>
                </a:lnTo>
                <a:lnTo>
                  <a:pt x="901700" y="2941574"/>
                </a:lnTo>
                <a:lnTo>
                  <a:pt x="925512" y="2971673"/>
                </a:lnTo>
                <a:lnTo>
                  <a:pt x="971550" y="3017774"/>
                </a:lnTo>
                <a:lnTo>
                  <a:pt x="990600" y="3070098"/>
                </a:lnTo>
                <a:lnTo>
                  <a:pt x="1019175" y="3114548"/>
                </a:lnTo>
                <a:lnTo>
                  <a:pt x="1038225" y="3114548"/>
                </a:lnTo>
                <a:lnTo>
                  <a:pt x="1054100" y="3100324"/>
                </a:lnTo>
                <a:lnTo>
                  <a:pt x="1054100" y="3057398"/>
                </a:lnTo>
                <a:lnTo>
                  <a:pt x="1038225" y="3019298"/>
                </a:lnTo>
                <a:lnTo>
                  <a:pt x="1001712" y="2938399"/>
                </a:lnTo>
                <a:lnTo>
                  <a:pt x="1000125" y="2884424"/>
                </a:lnTo>
                <a:lnTo>
                  <a:pt x="981075" y="2836799"/>
                </a:lnTo>
                <a:lnTo>
                  <a:pt x="952500" y="2803398"/>
                </a:lnTo>
                <a:lnTo>
                  <a:pt x="920750" y="2746248"/>
                </a:lnTo>
                <a:lnTo>
                  <a:pt x="914400" y="2685923"/>
                </a:lnTo>
                <a:lnTo>
                  <a:pt x="935037" y="2674874"/>
                </a:lnTo>
                <a:lnTo>
                  <a:pt x="958850" y="2650998"/>
                </a:lnTo>
                <a:lnTo>
                  <a:pt x="976312" y="2622423"/>
                </a:lnTo>
                <a:lnTo>
                  <a:pt x="1139825" y="2622423"/>
                </a:lnTo>
                <a:lnTo>
                  <a:pt x="1168400" y="2628773"/>
                </a:lnTo>
                <a:lnTo>
                  <a:pt x="1204912" y="2665349"/>
                </a:lnTo>
                <a:lnTo>
                  <a:pt x="1238250" y="2670048"/>
                </a:lnTo>
                <a:lnTo>
                  <a:pt x="1320800" y="2670048"/>
                </a:lnTo>
                <a:lnTo>
                  <a:pt x="1354074" y="2690749"/>
                </a:lnTo>
                <a:lnTo>
                  <a:pt x="1376299" y="2700274"/>
                </a:lnTo>
                <a:lnTo>
                  <a:pt x="1409700" y="2695448"/>
                </a:lnTo>
                <a:lnTo>
                  <a:pt x="1411224" y="2674874"/>
                </a:lnTo>
                <a:close/>
              </a:path>
              <a:path w="1411605" h="4845050">
                <a:moveTo>
                  <a:pt x="1411224" y="985774"/>
                </a:moveTo>
                <a:lnTo>
                  <a:pt x="1387475" y="962025"/>
                </a:lnTo>
                <a:lnTo>
                  <a:pt x="1366774" y="939800"/>
                </a:lnTo>
                <a:lnTo>
                  <a:pt x="1343025" y="925449"/>
                </a:lnTo>
                <a:lnTo>
                  <a:pt x="1300099" y="915924"/>
                </a:lnTo>
                <a:lnTo>
                  <a:pt x="1261999" y="900049"/>
                </a:lnTo>
                <a:lnTo>
                  <a:pt x="1233487" y="871474"/>
                </a:lnTo>
                <a:lnTo>
                  <a:pt x="1192212" y="849249"/>
                </a:lnTo>
                <a:lnTo>
                  <a:pt x="1116012" y="835025"/>
                </a:lnTo>
                <a:lnTo>
                  <a:pt x="1068387" y="809625"/>
                </a:lnTo>
                <a:lnTo>
                  <a:pt x="1028700" y="763524"/>
                </a:lnTo>
                <a:lnTo>
                  <a:pt x="1030287" y="666750"/>
                </a:lnTo>
                <a:lnTo>
                  <a:pt x="1062037" y="649224"/>
                </a:lnTo>
                <a:lnTo>
                  <a:pt x="1090612" y="619125"/>
                </a:lnTo>
                <a:lnTo>
                  <a:pt x="1133475" y="582549"/>
                </a:lnTo>
                <a:lnTo>
                  <a:pt x="1166812" y="558800"/>
                </a:lnTo>
                <a:lnTo>
                  <a:pt x="1214437" y="544449"/>
                </a:lnTo>
                <a:lnTo>
                  <a:pt x="1247775" y="530225"/>
                </a:lnTo>
                <a:lnTo>
                  <a:pt x="1263650" y="514350"/>
                </a:lnTo>
                <a:lnTo>
                  <a:pt x="1300099" y="476250"/>
                </a:lnTo>
                <a:lnTo>
                  <a:pt x="1366774" y="442849"/>
                </a:lnTo>
                <a:lnTo>
                  <a:pt x="1373124" y="420624"/>
                </a:lnTo>
                <a:lnTo>
                  <a:pt x="1363599" y="400050"/>
                </a:lnTo>
                <a:lnTo>
                  <a:pt x="1295400" y="401574"/>
                </a:lnTo>
                <a:lnTo>
                  <a:pt x="1271524" y="420624"/>
                </a:lnTo>
                <a:lnTo>
                  <a:pt x="1233487" y="434975"/>
                </a:lnTo>
                <a:lnTo>
                  <a:pt x="1143000" y="439674"/>
                </a:lnTo>
                <a:lnTo>
                  <a:pt x="1106487" y="463550"/>
                </a:lnTo>
                <a:lnTo>
                  <a:pt x="1076325" y="495300"/>
                </a:lnTo>
                <a:lnTo>
                  <a:pt x="1023937" y="515874"/>
                </a:lnTo>
                <a:lnTo>
                  <a:pt x="963612" y="515874"/>
                </a:lnTo>
                <a:lnTo>
                  <a:pt x="933450" y="476250"/>
                </a:lnTo>
                <a:lnTo>
                  <a:pt x="901700" y="447675"/>
                </a:lnTo>
                <a:lnTo>
                  <a:pt x="901700" y="387350"/>
                </a:lnTo>
                <a:lnTo>
                  <a:pt x="911225" y="342900"/>
                </a:lnTo>
                <a:lnTo>
                  <a:pt x="911225" y="295275"/>
                </a:lnTo>
                <a:lnTo>
                  <a:pt x="914400" y="257175"/>
                </a:lnTo>
                <a:lnTo>
                  <a:pt x="925512" y="230124"/>
                </a:lnTo>
                <a:lnTo>
                  <a:pt x="939800" y="196850"/>
                </a:lnTo>
                <a:lnTo>
                  <a:pt x="952500" y="163449"/>
                </a:lnTo>
                <a:lnTo>
                  <a:pt x="952500" y="77724"/>
                </a:lnTo>
                <a:lnTo>
                  <a:pt x="957262" y="53975"/>
                </a:lnTo>
                <a:lnTo>
                  <a:pt x="962025" y="42799"/>
                </a:lnTo>
                <a:lnTo>
                  <a:pt x="976312" y="25400"/>
                </a:lnTo>
                <a:lnTo>
                  <a:pt x="973137" y="9525"/>
                </a:lnTo>
                <a:lnTo>
                  <a:pt x="958850" y="0"/>
                </a:lnTo>
                <a:lnTo>
                  <a:pt x="935037" y="20574"/>
                </a:lnTo>
                <a:lnTo>
                  <a:pt x="906462" y="42799"/>
                </a:lnTo>
                <a:lnTo>
                  <a:pt x="890587" y="71374"/>
                </a:lnTo>
                <a:lnTo>
                  <a:pt x="876300" y="109474"/>
                </a:lnTo>
                <a:lnTo>
                  <a:pt x="857250" y="134874"/>
                </a:lnTo>
                <a:lnTo>
                  <a:pt x="815975" y="187325"/>
                </a:lnTo>
                <a:lnTo>
                  <a:pt x="804862" y="254000"/>
                </a:lnTo>
                <a:lnTo>
                  <a:pt x="801687" y="292100"/>
                </a:lnTo>
                <a:lnTo>
                  <a:pt x="785812" y="330200"/>
                </a:lnTo>
                <a:lnTo>
                  <a:pt x="752475" y="382524"/>
                </a:lnTo>
                <a:lnTo>
                  <a:pt x="644525" y="381000"/>
                </a:lnTo>
                <a:lnTo>
                  <a:pt x="633412" y="357124"/>
                </a:lnTo>
                <a:lnTo>
                  <a:pt x="601662" y="325374"/>
                </a:lnTo>
                <a:lnTo>
                  <a:pt x="568325" y="285750"/>
                </a:lnTo>
                <a:lnTo>
                  <a:pt x="538162" y="254000"/>
                </a:lnTo>
                <a:lnTo>
                  <a:pt x="523875" y="223774"/>
                </a:lnTo>
                <a:lnTo>
                  <a:pt x="511175" y="187325"/>
                </a:lnTo>
                <a:lnTo>
                  <a:pt x="500062" y="157099"/>
                </a:lnTo>
                <a:lnTo>
                  <a:pt x="490537" y="139700"/>
                </a:lnTo>
                <a:lnTo>
                  <a:pt x="473075" y="130175"/>
                </a:lnTo>
                <a:lnTo>
                  <a:pt x="444500" y="96774"/>
                </a:lnTo>
                <a:lnTo>
                  <a:pt x="428625" y="73025"/>
                </a:lnTo>
                <a:lnTo>
                  <a:pt x="411162" y="33274"/>
                </a:lnTo>
                <a:lnTo>
                  <a:pt x="392112" y="14224"/>
                </a:lnTo>
                <a:lnTo>
                  <a:pt x="368300" y="15875"/>
                </a:lnTo>
                <a:lnTo>
                  <a:pt x="357187" y="38100"/>
                </a:lnTo>
                <a:lnTo>
                  <a:pt x="358775" y="73025"/>
                </a:lnTo>
                <a:lnTo>
                  <a:pt x="376237" y="111125"/>
                </a:lnTo>
                <a:lnTo>
                  <a:pt x="392112" y="144399"/>
                </a:lnTo>
                <a:lnTo>
                  <a:pt x="406400" y="187325"/>
                </a:lnTo>
                <a:lnTo>
                  <a:pt x="406400" y="220599"/>
                </a:lnTo>
                <a:lnTo>
                  <a:pt x="414337" y="252349"/>
                </a:lnTo>
                <a:lnTo>
                  <a:pt x="434975" y="287274"/>
                </a:lnTo>
                <a:lnTo>
                  <a:pt x="457200" y="320675"/>
                </a:lnTo>
                <a:lnTo>
                  <a:pt x="487362" y="371475"/>
                </a:lnTo>
                <a:lnTo>
                  <a:pt x="496887" y="404749"/>
                </a:lnTo>
                <a:lnTo>
                  <a:pt x="514350" y="438150"/>
                </a:lnTo>
                <a:lnTo>
                  <a:pt x="487362" y="463550"/>
                </a:lnTo>
                <a:lnTo>
                  <a:pt x="463550" y="495300"/>
                </a:lnTo>
                <a:lnTo>
                  <a:pt x="442912" y="530225"/>
                </a:lnTo>
                <a:lnTo>
                  <a:pt x="409575" y="530225"/>
                </a:lnTo>
                <a:lnTo>
                  <a:pt x="358775" y="519049"/>
                </a:lnTo>
                <a:lnTo>
                  <a:pt x="261937" y="514350"/>
                </a:lnTo>
                <a:lnTo>
                  <a:pt x="234950" y="504825"/>
                </a:lnTo>
                <a:lnTo>
                  <a:pt x="182562" y="485775"/>
                </a:lnTo>
                <a:lnTo>
                  <a:pt x="134937" y="482600"/>
                </a:lnTo>
                <a:lnTo>
                  <a:pt x="106362" y="477774"/>
                </a:lnTo>
                <a:lnTo>
                  <a:pt x="61912" y="454025"/>
                </a:lnTo>
                <a:lnTo>
                  <a:pt x="14287" y="452374"/>
                </a:lnTo>
                <a:lnTo>
                  <a:pt x="0" y="461899"/>
                </a:lnTo>
                <a:lnTo>
                  <a:pt x="4762" y="487299"/>
                </a:lnTo>
                <a:lnTo>
                  <a:pt x="53975" y="538099"/>
                </a:lnTo>
                <a:lnTo>
                  <a:pt x="100012" y="547624"/>
                </a:lnTo>
                <a:lnTo>
                  <a:pt x="128587" y="563499"/>
                </a:lnTo>
                <a:lnTo>
                  <a:pt x="166687" y="585724"/>
                </a:lnTo>
                <a:lnTo>
                  <a:pt x="204787" y="611124"/>
                </a:lnTo>
                <a:lnTo>
                  <a:pt x="301625" y="619125"/>
                </a:lnTo>
                <a:lnTo>
                  <a:pt x="323850" y="628650"/>
                </a:lnTo>
                <a:lnTo>
                  <a:pt x="396875" y="680974"/>
                </a:lnTo>
                <a:lnTo>
                  <a:pt x="392112" y="800100"/>
                </a:lnTo>
                <a:lnTo>
                  <a:pt x="366712" y="809625"/>
                </a:lnTo>
                <a:lnTo>
                  <a:pt x="323850" y="842899"/>
                </a:lnTo>
                <a:lnTo>
                  <a:pt x="257175" y="900049"/>
                </a:lnTo>
                <a:lnTo>
                  <a:pt x="215900" y="914400"/>
                </a:lnTo>
                <a:lnTo>
                  <a:pt x="190500" y="933450"/>
                </a:lnTo>
                <a:lnTo>
                  <a:pt x="149225" y="962025"/>
                </a:lnTo>
                <a:lnTo>
                  <a:pt x="106362" y="996950"/>
                </a:lnTo>
                <a:lnTo>
                  <a:pt x="47625" y="1019175"/>
                </a:lnTo>
                <a:lnTo>
                  <a:pt x="25400" y="1039749"/>
                </a:lnTo>
                <a:lnTo>
                  <a:pt x="42862" y="1057275"/>
                </a:lnTo>
                <a:lnTo>
                  <a:pt x="100012" y="1057275"/>
                </a:lnTo>
                <a:lnTo>
                  <a:pt x="139700" y="1039749"/>
                </a:lnTo>
                <a:lnTo>
                  <a:pt x="187325" y="1016000"/>
                </a:lnTo>
                <a:lnTo>
                  <a:pt x="257175" y="1004824"/>
                </a:lnTo>
                <a:lnTo>
                  <a:pt x="319087" y="982599"/>
                </a:lnTo>
                <a:lnTo>
                  <a:pt x="430212" y="915924"/>
                </a:lnTo>
                <a:lnTo>
                  <a:pt x="449262" y="925449"/>
                </a:lnTo>
                <a:lnTo>
                  <a:pt x="490537" y="966724"/>
                </a:lnTo>
                <a:lnTo>
                  <a:pt x="533400" y="1011174"/>
                </a:lnTo>
                <a:lnTo>
                  <a:pt x="514350" y="1054100"/>
                </a:lnTo>
                <a:lnTo>
                  <a:pt x="506412" y="1109599"/>
                </a:lnTo>
                <a:lnTo>
                  <a:pt x="496887" y="1180973"/>
                </a:lnTo>
                <a:lnTo>
                  <a:pt x="473075" y="1215898"/>
                </a:lnTo>
                <a:lnTo>
                  <a:pt x="466725" y="1253998"/>
                </a:lnTo>
                <a:lnTo>
                  <a:pt x="461962" y="1328674"/>
                </a:lnTo>
                <a:lnTo>
                  <a:pt x="438150" y="1376299"/>
                </a:lnTo>
                <a:lnTo>
                  <a:pt x="425450" y="1419098"/>
                </a:lnTo>
                <a:lnTo>
                  <a:pt x="425450" y="1442974"/>
                </a:lnTo>
                <a:lnTo>
                  <a:pt x="452437" y="1452499"/>
                </a:lnTo>
                <a:lnTo>
                  <a:pt x="501650" y="1387348"/>
                </a:lnTo>
                <a:lnTo>
                  <a:pt x="538162" y="1330198"/>
                </a:lnTo>
                <a:lnTo>
                  <a:pt x="573087" y="1266698"/>
                </a:lnTo>
                <a:lnTo>
                  <a:pt x="590550" y="1204849"/>
                </a:lnTo>
                <a:lnTo>
                  <a:pt x="619125" y="1158748"/>
                </a:lnTo>
                <a:lnTo>
                  <a:pt x="658812" y="1085723"/>
                </a:lnTo>
                <a:lnTo>
                  <a:pt x="776287" y="1082548"/>
                </a:lnTo>
                <a:lnTo>
                  <a:pt x="814387" y="1123823"/>
                </a:lnTo>
                <a:lnTo>
                  <a:pt x="871537" y="1171448"/>
                </a:lnTo>
                <a:lnTo>
                  <a:pt x="882650" y="1206373"/>
                </a:lnTo>
                <a:lnTo>
                  <a:pt x="901700" y="1252474"/>
                </a:lnTo>
                <a:lnTo>
                  <a:pt x="925512" y="1282573"/>
                </a:lnTo>
                <a:lnTo>
                  <a:pt x="971550" y="1328674"/>
                </a:lnTo>
                <a:lnTo>
                  <a:pt x="990600" y="1380998"/>
                </a:lnTo>
                <a:lnTo>
                  <a:pt x="1019175" y="1425448"/>
                </a:lnTo>
                <a:lnTo>
                  <a:pt x="1038225" y="1425448"/>
                </a:lnTo>
                <a:lnTo>
                  <a:pt x="1054100" y="1411224"/>
                </a:lnTo>
                <a:lnTo>
                  <a:pt x="1054100" y="1368298"/>
                </a:lnTo>
                <a:lnTo>
                  <a:pt x="1038225" y="1330198"/>
                </a:lnTo>
                <a:lnTo>
                  <a:pt x="1001712" y="1249299"/>
                </a:lnTo>
                <a:lnTo>
                  <a:pt x="1000125" y="1195324"/>
                </a:lnTo>
                <a:lnTo>
                  <a:pt x="981075" y="1147699"/>
                </a:lnTo>
                <a:lnTo>
                  <a:pt x="952500" y="1114298"/>
                </a:lnTo>
                <a:lnTo>
                  <a:pt x="920750" y="1057275"/>
                </a:lnTo>
                <a:lnTo>
                  <a:pt x="914400" y="996950"/>
                </a:lnTo>
                <a:lnTo>
                  <a:pt x="935037" y="985774"/>
                </a:lnTo>
                <a:lnTo>
                  <a:pt x="958850" y="962025"/>
                </a:lnTo>
                <a:lnTo>
                  <a:pt x="976312" y="933450"/>
                </a:lnTo>
                <a:lnTo>
                  <a:pt x="1139825" y="933450"/>
                </a:lnTo>
                <a:lnTo>
                  <a:pt x="1168400" y="939800"/>
                </a:lnTo>
                <a:lnTo>
                  <a:pt x="1204912" y="976249"/>
                </a:lnTo>
                <a:lnTo>
                  <a:pt x="1238250" y="981075"/>
                </a:lnTo>
                <a:lnTo>
                  <a:pt x="1320800" y="981075"/>
                </a:lnTo>
                <a:lnTo>
                  <a:pt x="1354074" y="1001649"/>
                </a:lnTo>
                <a:lnTo>
                  <a:pt x="1376299" y="1011174"/>
                </a:lnTo>
                <a:lnTo>
                  <a:pt x="1409700" y="1006475"/>
                </a:lnTo>
                <a:lnTo>
                  <a:pt x="1411224" y="985774"/>
                </a:lnTo>
                <a:close/>
              </a:path>
            </a:pathLst>
          </a:custGeom>
          <a:solidFill>
            <a:srgbClr val="CC990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581149" y="1643125"/>
            <a:ext cx="7561326" cy="16827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585976" y="1671700"/>
            <a:ext cx="7556500" cy="152400"/>
          </a:xfrm>
          <a:custGeom>
            <a:avLst/>
            <a:gdLst/>
            <a:ahLst/>
            <a:cxnLst/>
            <a:rect l="l" t="t" r="r" b="b"/>
            <a:pathLst>
              <a:path w="7556500" h="152400">
                <a:moveTo>
                  <a:pt x="7556500" y="139700"/>
                </a:moveTo>
                <a:lnTo>
                  <a:pt x="0" y="139700"/>
                </a:lnTo>
                <a:lnTo>
                  <a:pt x="0" y="152400"/>
                </a:lnTo>
                <a:lnTo>
                  <a:pt x="7556500" y="152400"/>
                </a:lnTo>
                <a:lnTo>
                  <a:pt x="7556500" y="139700"/>
                </a:lnTo>
                <a:close/>
              </a:path>
              <a:path w="7556500" h="152400">
                <a:moveTo>
                  <a:pt x="7556500" y="101600"/>
                </a:moveTo>
                <a:lnTo>
                  <a:pt x="0" y="101600"/>
                </a:lnTo>
                <a:lnTo>
                  <a:pt x="0" y="114300"/>
                </a:lnTo>
                <a:lnTo>
                  <a:pt x="7556500" y="114300"/>
                </a:lnTo>
                <a:lnTo>
                  <a:pt x="7556500" y="101600"/>
                </a:lnTo>
                <a:close/>
              </a:path>
              <a:path w="7556500" h="152400">
                <a:moveTo>
                  <a:pt x="7556500" y="53975"/>
                </a:moveTo>
                <a:lnTo>
                  <a:pt x="0" y="53975"/>
                </a:lnTo>
                <a:lnTo>
                  <a:pt x="0" y="66675"/>
                </a:lnTo>
                <a:lnTo>
                  <a:pt x="7556500" y="66675"/>
                </a:lnTo>
                <a:lnTo>
                  <a:pt x="7556500" y="53975"/>
                </a:lnTo>
                <a:close/>
              </a:path>
              <a:path w="7556500" h="152400">
                <a:moveTo>
                  <a:pt x="7556500" y="0"/>
                </a:moveTo>
                <a:lnTo>
                  <a:pt x="0" y="0"/>
                </a:lnTo>
                <a:lnTo>
                  <a:pt x="0" y="12700"/>
                </a:lnTo>
                <a:lnTo>
                  <a:pt x="7556500" y="12700"/>
                </a:lnTo>
                <a:lnTo>
                  <a:pt x="7556500" y="0"/>
                </a:lnTo>
                <a:close/>
              </a:path>
            </a:pathLst>
          </a:custGeom>
          <a:solidFill>
            <a:srgbClr val="996633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576450" y="1631950"/>
            <a:ext cx="7562850" cy="187325"/>
          </a:xfrm>
          <a:custGeom>
            <a:avLst/>
            <a:gdLst/>
            <a:ahLst/>
            <a:cxnLst/>
            <a:rect l="l" t="t" r="r" b="b"/>
            <a:pathLst>
              <a:path w="7562850" h="187325">
                <a:moveTo>
                  <a:pt x="0" y="187325"/>
                </a:moveTo>
                <a:lnTo>
                  <a:pt x="0" y="0"/>
                </a:lnTo>
                <a:lnTo>
                  <a:pt x="7562850" y="0"/>
                </a:lnTo>
              </a:path>
            </a:pathLst>
          </a:custGeom>
          <a:ln w="12700">
            <a:solidFill>
              <a:srgbClr val="FFCC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7232" y="173177"/>
            <a:ext cx="8209534" cy="1367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1">
                <a:solidFill>
                  <a:srgbClr val="996633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29311" y="2233040"/>
            <a:ext cx="8485377" cy="3464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520825" y="3084448"/>
            <a:ext cx="7575550" cy="200660"/>
            <a:chOff x="1520825" y="3084448"/>
            <a:chExt cx="7575550" cy="200660"/>
          </a:xfrm>
        </p:grpSpPr>
        <p:sp>
          <p:nvSpPr>
            <p:cNvPr id="4" name="object 4"/>
            <p:cNvSpPr/>
            <p:nvPr/>
          </p:nvSpPr>
          <p:spPr>
            <a:xfrm>
              <a:off x="1532000" y="3101974"/>
              <a:ext cx="7561326" cy="16827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536700" y="3130549"/>
              <a:ext cx="7556500" cy="152400"/>
            </a:xfrm>
            <a:custGeom>
              <a:avLst/>
              <a:gdLst/>
              <a:ahLst/>
              <a:cxnLst/>
              <a:rect l="l" t="t" r="r" b="b"/>
              <a:pathLst>
                <a:path w="7556500" h="152400">
                  <a:moveTo>
                    <a:pt x="7556500" y="139700"/>
                  </a:moveTo>
                  <a:lnTo>
                    <a:pt x="0" y="139700"/>
                  </a:lnTo>
                  <a:lnTo>
                    <a:pt x="0" y="152400"/>
                  </a:lnTo>
                  <a:lnTo>
                    <a:pt x="7556500" y="152400"/>
                  </a:lnTo>
                  <a:lnTo>
                    <a:pt x="7556500" y="139700"/>
                  </a:lnTo>
                  <a:close/>
                </a:path>
                <a:path w="7556500" h="152400">
                  <a:moveTo>
                    <a:pt x="7556500" y="101600"/>
                  </a:moveTo>
                  <a:lnTo>
                    <a:pt x="0" y="101600"/>
                  </a:lnTo>
                  <a:lnTo>
                    <a:pt x="0" y="114300"/>
                  </a:lnTo>
                  <a:lnTo>
                    <a:pt x="7556500" y="114300"/>
                  </a:lnTo>
                  <a:lnTo>
                    <a:pt x="7556500" y="101600"/>
                  </a:lnTo>
                  <a:close/>
                </a:path>
                <a:path w="7556500" h="152400">
                  <a:moveTo>
                    <a:pt x="7556500" y="53975"/>
                  </a:moveTo>
                  <a:lnTo>
                    <a:pt x="0" y="53975"/>
                  </a:lnTo>
                  <a:lnTo>
                    <a:pt x="0" y="66675"/>
                  </a:lnTo>
                  <a:lnTo>
                    <a:pt x="7556500" y="66675"/>
                  </a:lnTo>
                  <a:lnTo>
                    <a:pt x="7556500" y="53975"/>
                  </a:lnTo>
                  <a:close/>
                </a:path>
                <a:path w="7556500" h="152400">
                  <a:moveTo>
                    <a:pt x="755650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7556500" y="12700"/>
                  </a:lnTo>
                  <a:lnTo>
                    <a:pt x="7556500" y="0"/>
                  </a:lnTo>
                  <a:close/>
                </a:path>
              </a:pathLst>
            </a:custGeom>
            <a:solidFill>
              <a:srgbClr val="9966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527175" y="3090798"/>
              <a:ext cx="7562850" cy="187960"/>
            </a:xfrm>
            <a:custGeom>
              <a:avLst/>
              <a:gdLst/>
              <a:ahLst/>
              <a:cxnLst/>
              <a:rect l="l" t="t" r="r" b="b"/>
              <a:pathLst>
                <a:path w="7562850" h="187960">
                  <a:moveTo>
                    <a:pt x="0" y="187451"/>
                  </a:moveTo>
                  <a:lnTo>
                    <a:pt x="0" y="0"/>
                  </a:lnTo>
                  <a:lnTo>
                    <a:pt x="7562850" y="0"/>
                  </a:lnTo>
                </a:path>
              </a:pathLst>
            </a:custGeom>
            <a:ln w="12700">
              <a:solidFill>
                <a:srgbClr val="FFCC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0" y="0"/>
            <a:ext cx="1471930" cy="6856730"/>
            <a:chOff x="0" y="0"/>
            <a:chExt cx="1471930" cy="6856730"/>
          </a:xfrm>
        </p:grpSpPr>
        <p:sp>
          <p:nvSpPr>
            <p:cNvPr id="8" name="object 8"/>
            <p:cNvSpPr/>
            <p:nvPr/>
          </p:nvSpPr>
          <p:spPr>
            <a:xfrm>
              <a:off x="0" y="0"/>
              <a:ext cx="1465580" cy="6856730"/>
            </a:xfrm>
            <a:custGeom>
              <a:avLst/>
              <a:gdLst/>
              <a:ahLst/>
              <a:cxnLst/>
              <a:rect l="l" t="t" r="r" b="b"/>
              <a:pathLst>
                <a:path w="1465580" h="6856730">
                  <a:moveTo>
                    <a:pt x="1465326" y="0"/>
                  </a:moveTo>
                  <a:lnTo>
                    <a:pt x="0" y="0"/>
                  </a:lnTo>
                  <a:lnTo>
                    <a:pt x="0" y="6856476"/>
                  </a:lnTo>
                  <a:lnTo>
                    <a:pt x="1465326" y="6856476"/>
                  </a:lnTo>
                  <a:lnTo>
                    <a:pt x="1465326" y="0"/>
                  </a:lnTo>
                  <a:close/>
                </a:path>
              </a:pathLst>
            </a:custGeom>
            <a:solidFill>
              <a:srgbClr val="FFCC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609724"/>
              <a:ext cx="1460500" cy="14986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525" y="65150"/>
              <a:ext cx="1462405" cy="6403975"/>
            </a:xfrm>
            <a:custGeom>
              <a:avLst/>
              <a:gdLst/>
              <a:ahLst/>
              <a:cxnLst/>
              <a:rect l="l" t="t" r="r" b="b"/>
              <a:pathLst>
                <a:path w="1462405" h="6403975">
                  <a:moveTo>
                    <a:pt x="1411224" y="5937186"/>
                  </a:moveTo>
                  <a:lnTo>
                    <a:pt x="1387475" y="5913374"/>
                  </a:lnTo>
                  <a:lnTo>
                    <a:pt x="1366774" y="5891149"/>
                  </a:lnTo>
                  <a:lnTo>
                    <a:pt x="1343025" y="5876861"/>
                  </a:lnTo>
                  <a:lnTo>
                    <a:pt x="1300099" y="5867336"/>
                  </a:lnTo>
                  <a:lnTo>
                    <a:pt x="1261999" y="5851461"/>
                  </a:lnTo>
                  <a:lnTo>
                    <a:pt x="1233487" y="5822886"/>
                  </a:lnTo>
                  <a:lnTo>
                    <a:pt x="1192212" y="5800661"/>
                  </a:lnTo>
                  <a:lnTo>
                    <a:pt x="1116012" y="5786374"/>
                  </a:lnTo>
                  <a:lnTo>
                    <a:pt x="1068387" y="5760974"/>
                  </a:lnTo>
                  <a:lnTo>
                    <a:pt x="1028700" y="5714936"/>
                  </a:lnTo>
                  <a:lnTo>
                    <a:pt x="1030287" y="5618099"/>
                  </a:lnTo>
                  <a:lnTo>
                    <a:pt x="1062037" y="5600636"/>
                  </a:lnTo>
                  <a:lnTo>
                    <a:pt x="1090612" y="5570474"/>
                  </a:lnTo>
                  <a:lnTo>
                    <a:pt x="1133475" y="5533961"/>
                  </a:lnTo>
                  <a:lnTo>
                    <a:pt x="1166812" y="5510149"/>
                  </a:lnTo>
                  <a:lnTo>
                    <a:pt x="1214437" y="5495925"/>
                  </a:lnTo>
                  <a:lnTo>
                    <a:pt x="1247775" y="5481574"/>
                  </a:lnTo>
                  <a:lnTo>
                    <a:pt x="1263650" y="5465699"/>
                  </a:lnTo>
                  <a:lnTo>
                    <a:pt x="1300099" y="5427599"/>
                  </a:lnTo>
                  <a:lnTo>
                    <a:pt x="1366774" y="5394325"/>
                  </a:lnTo>
                  <a:lnTo>
                    <a:pt x="1373124" y="5372100"/>
                  </a:lnTo>
                  <a:lnTo>
                    <a:pt x="1363599" y="5351399"/>
                  </a:lnTo>
                  <a:lnTo>
                    <a:pt x="1295400" y="5353050"/>
                  </a:lnTo>
                  <a:lnTo>
                    <a:pt x="1271524" y="5372100"/>
                  </a:lnTo>
                  <a:lnTo>
                    <a:pt x="1233487" y="5386324"/>
                  </a:lnTo>
                  <a:lnTo>
                    <a:pt x="1143000" y="5391150"/>
                  </a:lnTo>
                  <a:lnTo>
                    <a:pt x="1106487" y="5414899"/>
                  </a:lnTo>
                  <a:lnTo>
                    <a:pt x="1076325" y="5446649"/>
                  </a:lnTo>
                  <a:lnTo>
                    <a:pt x="1023937" y="5467350"/>
                  </a:lnTo>
                  <a:lnTo>
                    <a:pt x="963612" y="5467350"/>
                  </a:lnTo>
                  <a:lnTo>
                    <a:pt x="933450" y="5427599"/>
                  </a:lnTo>
                  <a:lnTo>
                    <a:pt x="901700" y="5399024"/>
                  </a:lnTo>
                  <a:lnTo>
                    <a:pt x="901700" y="5338699"/>
                  </a:lnTo>
                  <a:lnTo>
                    <a:pt x="911225" y="5294249"/>
                  </a:lnTo>
                  <a:lnTo>
                    <a:pt x="911225" y="5246624"/>
                  </a:lnTo>
                  <a:lnTo>
                    <a:pt x="914400" y="5208524"/>
                  </a:lnTo>
                  <a:lnTo>
                    <a:pt x="925512" y="5181600"/>
                  </a:lnTo>
                  <a:lnTo>
                    <a:pt x="939800" y="5148199"/>
                  </a:lnTo>
                  <a:lnTo>
                    <a:pt x="952500" y="5114925"/>
                  </a:lnTo>
                  <a:lnTo>
                    <a:pt x="952500" y="5029200"/>
                  </a:lnTo>
                  <a:lnTo>
                    <a:pt x="957262" y="5005324"/>
                  </a:lnTo>
                  <a:lnTo>
                    <a:pt x="962025" y="4994275"/>
                  </a:lnTo>
                  <a:lnTo>
                    <a:pt x="976312" y="4976749"/>
                  </a:lnTo>
                  <a:lnTo>
                    <a:pt x="973137" y="4960874"/>
                  </a:lnTo>
                  <a:lnTo>
                    <a:pt x="958850" y="4951349"/>
                  </a:lnTo>
                  <a:lnTo>
                    <a:pt x="935037" y="4972050"/>
                  </a:lnTo>
                  <a:lnTo>
                    <a:pt x="906462" y="4994275"/>
                  </a:lnTo>
                  <a:lnTo>
                    <a:pt x="890587" y="5022850"/>
                  </a:lnTo>
                  <a:lnTo>
                    <a:pt x="876300" y="5060950"/>
                  </a:lnTo>
                  <a:lnTo>
                    <a:pt x="857250" y="5086350"/>
                  </a:lnTo>
                  <a:lnTo>
                    <a:pt x="815975" y="5138674"/>
                  </a:lnTo>
                  <a:lnTo>
                    <a:pt x="804862" y="5205349"/>
                  </a:lnTo>
                  <a:lnTo>
                    <a:pt x="801687" y="5243449"/>
                  </a:lnTo>
                  <a:lnTo>
                    <a:pt x="785812" y="5281549"/>
                  </a:lnTo>
                  <a:lnTo>
                    <a:pt x="752475" y="5334000"/>
                  </a:lnTo>
                  <a:lnTo>
                    <a:pt x="644525" y="5332349"/>
                  </a:lnTo>
                  <a:lnTo>
                    <a:pt x="633412" y="5308600"/>
                  </a:lnTo>
                  <a:lnTo>
                    <a:pt x="601662" y="5276850"/>
                  </a:lnTo>
                  <a:lnTo>
                    <a:pt x="568325" y="5237099"/>
                  </a:lnTo>
                  <a:lnTo>
                    <a:pt x="538162" y="5205349"/>
                  </a:lnTo>
                  <a:lnTo>
                    <a:pt x="523875" y="5175250"/>
                  </a:lnTo>
                  <a:lnTo>
                    <a:pt x="511175" y="5138674"/>
                  </a:lnTo>
                  <a:lnTo>
                    <a:pt x="500062" y="5108575"/>
                  </a:lnTo>
                  <a:lnTo>
                    <a:pt x="490537" y="5091049"/>
                  </a:lnTo>
                  <a:lnTo>
                    <a:pt x="473075" y="5081524"/>
                  </a:lnTo>
                  <a:lnTo>
                    <a:pt x="444500" y="5048250"/>
                  </a:lnTo>
                  <a:lnTo>
                    <a:pt x="428625" y="5024374"/>
                  </a:lnTo>
                  <a:lnTo>
                    <a:pt x="411162" y="4984750"/>
                  </a:lnTo>
                  <a:lnTo>
                    <a:pt x="392112" y="4965700"/>
                  </a:lnTo>
                  <a:lnTo>
                    <a:pt x="368300" y="4967224"/>
                  </a:lnTo>
                  <a:lnTo>
                    <a:pt x="357187" y="4989449"/>
                  </a:lnTo>
                  <a:lnTo>
                    <a:pt x="358775" y="5024374"/>
                  </a:lnTo>
                  <a:lnTo>
                    <a:pt x="376237" y="5062474"/>
                  </a:lnTo>
                  <a:lnTo>
                    <a:pt x="392112" y="5095875"/>
                  </a:lnTo>
                  <a:lnTo>
                    <a:pt x="406400" y="5138674"/>
                  </a:lnTo>
                  <a:lnTo>
                    <a:pt x="406400" y="5172075"/>
                  </a:lnTo>
                  <a:lnTo>
                    <a:pt x="414337" y="5203825"/>
                  </a:lnTo>
                  <a:lnTo>
                    <a:pt x="434975" y="5238750"/>
                  </a:lnTo>
                  <a:lnTo>
                    <a:pt x="457200" y="5272024"/>
                  </a:lnTo>
                  <a:lnTo>
                    <a:pt x="487362" y="5322824"/>
                  </a:lnTo>
                  <a:lnTo>
                    <a:pt x="496887" y="5356225"/>
                  </a:lnTo>
                  <a:lnTo>
                    <a:pt x="514350" y="5389499"/>
                  </a:lnTo>
                  <a:lnTo>
                    <a:pt x="487362" y="5414899"/>
                  </a:lnTo>
                  <a:lnTo>
                    <a:pt x="463550" y="5446649"/>
                  </a:lnTo>
                  <a:lnTo>
                    <a:pt x="442912" y="5481574"/>
                  </a:lnTo>
                  <a:lnTo>
                    <a:pt x="409575" y="5481574"/>
                  </a:lnTo>
                  <a:lnTo>
                    <a:pt x="358775" y="5470525"/>
                  </a:lnTo>
                  <a:lnTo>
                    <a:pt x="261937" y="5465699"/>
                  </a:lnTo>
                  <a:lnTo>
                    <a:pt x="234950" y="5456174"/>
                  </a:lnTo>
                  <a:lnTo>
                    <a:pt x="182562" y="5437124"/>
                  </a:lnTo>
                  <a:lnTo>
                    <a:pt x="134937" y="5433949"/>
                  </a:lnTo>
                  <a:lnTo>
                    <a:pt x="106362" y="5429250"/>
                  </a:lnTo>
                  <a:lnTo>
                    <a:pt x="61912" y="5405374"/>
                  </a:lnTo>
                  <a:lnTo>
                    <a:pt x="14287" y="5403850"/>
                  </a:lnTo>
                  <a:lnTo>
                    <a:pt x="0" y="5413375"/>
                  </a:lnTo>
                  <a:lnTo>
                    <a:pt x="4762" y="5438775"/>
                  </a:lnTo>
                  <a:lnTo>
                    <a:pt x="53975" y="5489575"/>
                  </a:lnTo>
                  <a:lnTo>
                    <a:pt x="100012" y="5499100"/>
                  </a:lnTo>
                  <a:lnTo>
                    <a:pt x="128587" y="5514975"/>
                  </a:lnTo>
                  <a:lnTo>
                    <a:pt x="166687" y="5537136"/>
                  </a:lnTo>
                  <a:lnTo>
                    <a:pt x="204787" y="5562536"/>
                  </a:lnTo>
                  <a:lnTo>
                    <a:pt x="301625" y="5570474"/>
                  </a:lnTo>
                  <a:lnTo>
                    <a:pt x="323850" y="5579999"/>
                  </a:lnTo>
                  <a:lnTo>
                    <a:pt x="396875" y="5632386"/>
                  </a:lnTo>
                  <a:lnTo>
                    <a:pt x="392112" y="5751449"/>
                  </a:lnTo>
                  <a:lnTo>
                    <a:pt x="366712" y="5760974"/>
                  </a:lnTo>
                  <a:lnTo>
                    <a:pt x="323850" y="5794311"/>
                  </a:lnTo>
                  <a:lnTo>
                    <a:pt x="257175" y="5851461"/>
                  </a:lnTo>
                  <a:lnTo>
                    <a:pt x="215900" y="5865749"/>
                  </a:lnTo>
                  <a:lnTo>
                    <a:pt x="190500" y="5884799"/>
                  </a:lnTo>
                  <a:lnTo>
                    <a:pt x="149225" y="5913374"/>
                  </a:lnTo>
                  <a:lnTo>
                    <a:pt x="106362" y="5948299"/>
                  </a:lnTo>
                  <a:lnTo>
                    <a:pt x="47625" y="5970524"/>
                  </a:lnTo>
                  <a:lnTo>
                    <a:pt x="25400" y="5991161"/>
                  </a:lnTo>
                  <a:lnTo>
                    <a:pt x="42862" y="6008624"/>
                  </a:lnTo>
                  <a:lnTo>
                    <a:pt x="100012" y="6008624"/>
                  </a:lnTo>
                  <a:lnTo>
                    <a:pt x="139700" y="5991161"/>
                  </a:lnTo>
                  <a:lnTo>
                    <a:pt x="187325" y="5967349"/>
                  </a:lnTo>
                  <a:lnTo>
                    <a:pt x="257175" y="5956236"/>
                  </a:lnTo>
                  <a:lnTo>
                    <a:pt x="319087" y="5934011"/>
                  </a:lnTo>
                  <a:lnTo>
                    <a:pt x="430212" y="5867336"/>
                  </a:lnTo>
                  <a:lnTo>
                    <a:pt x="449262" y="5876861"/>
                  </a:lnTo>
                  <a:lnTo>
                    <a:pt x="490537" y="5918136"/>
                  </a:lnTo>
                  <a:lnTo>
                    <a:pt x="533400" y="5962586"/>
                  </a:lnTo>
                  <a:lnTo>
                    <a:pt x="514350" y="6005449"/>
                  </a:lnTo>
                  <a:lnTo>
                    <a:pt x="506412" y="6061011"/>
                  </a:lnTo>
                  <a:lnTo>
                    <a:pt x="496887" y="6132449"/>
                  </a:lnTo>
                  <a:lnTo>
                    <a:pt x="473075" y="6167374"/>
                  </a:lnTo>
                  <a:lnTo>
                    <a:pt x="466725" y="6205474"/>
                  </a:lnTo>
                  <a:lnTo>
                    <a:pt x="461962" y="6280086"/>
                  </a:lnTo>
                  <a:lnTo>
                    <a:pt x="438150" y="6327711"/>
                  </a:lnTo>
                  <a:lnTo>
                    <a:pt x="425450" y="6370574"/>
                  </a:lnTo>
                  <a:lnTo>
                    <a:pt x="425450" y="6394386"/>
                  </a:lnTo>
                  <a:lnTo>
                    <a:pt x="452437" y="6403911"/>
                  </a:lnTo>
                  <a:lnTo>
                    <a:pt x="501650" y="6338824"/>
                  </a:lnTo>
                  <a:lnTo>
                    <a:pt x="538162" y="6281674"/>
                  </a:lnTo>
                  <a:lnTo>
                    <a:pt x="573087" y="6218174"/>
                  </a:lnTo>
                  <a:lnTo>
                    <a:pt x="590550" y="6156261"/>
                  </a:lnTo>
                  <a:lnTo>
                    <a:pt x="619125" y="6110224"/>
                  </a:lnTo>
                  <a:lnTo>
                    <a:pt x="658812" y="6037199"/>
                  </a:lnTo>
                  <a:lnTo>
                    <a:pt x="776287" y="6034024"/>
                  </a:lnTo>
                  <a:lnTo>
                    <a:pt x="814387" y="6075299"/>
                  </a:lnTo>
                  <a:lnTo>
                    <a:pt x="871537" y="6122924"/>
                  </a:lnTo>
                  <a:lnTo>
                    <a:pt x="882650" y="6157849"/>
                  </a:lnTo>
                  <a:lnTo>
                    <a:pt x="901700" y="6203886"/>
                  </a:lnTo>
                  <a:lnTo>
                    <a:pt x="925512" y="6234049"/>
                  </a:lnTo>
                  <a:lnTo>
                    <a:pt x="971550" y="6280086"/>
                  </a:lnTo>
                  <a:lnTo>
                    <a:pt x="990600" y="6332474"/>
                  </a:lnTo>
                  <a:lnTo>
                    <a:pt x="1019175" y="6376924"/>
                  </a:lnTo>
                  <a:lnTo>
                    <a:pt x="1038225" y="6376924"/>
                  </a:lnTo>
                  <a:lnTo>
                    <a:pt x="1054100" y="6362636"/>
                  </a:lnTo>
                  <a:lnTo>
                    <a:pt x="1054100" y="6319774"/>
                  </a:lnTo>
                  <a:lnTo>
                    <a:pt x="1038225" y="6281674"/>
                  </a:lnTo>
                  <a:lnTo>
                    <a:pt x="1001712" y="6200711"/>
                  </a:lnTo>
                  <a:lnTo>
                    <a:pt x="1000125" y="6146736"/>
                  </a:lnTo>
                  <a:lnTo>
                    <a:pt x="981075" y="6099111"/>
                  </a:lnTo>
                  <a:lnTo>
                    <a:pt x="952500" y="6065774"/>
                  </a:lnTo>
                  <a:lnTo>
                    <a:pt x="920750" y="6008624"/>
                  </a:lnTo>
                  <a:lnTo>
                    <a:pt x="914400" y="5948299"/>
                  </a:lnTo>
                  <a:lnTo>
                    <a:pt x="935037" y="5937186"/>
                  </a:lnTo>
                  <a:lnTo>
                    <a:pt x="958850" y="5913374"/>
                  </a:lnTo>
                  <a:lnTo>
                    <a:pt x="976312" y="5884799"/>
                  </a:lnTo>
                  <a:lnTo>
                    <a:pt x="1139825" y="5884799"/>
                  </a:lnTo>
                  <a:lnTo>
                    <a:pt x="1168400" y="5891149"/>
                  </a:lnTo>
                  <a:lnTo>
                    <a:pt x="1204912" y="5927661"/>
                  </a:lnTo>
                  <a:lnTo>
                    <a:pt x="1238250" y="5932424"/>
                  </a:lnTo>
                  <a:lnTo>
                    <a:pt x="1320800" y="5932424"/>
                  </a:lnTo>
                  <a:lnTo>
                    <a:pt x="1354074" y="5953061"/>
                  </a:lnTo>
                  <a:lnTo>
                    <a:pt x="1376299" y="5962586"/>
                  </a:lnTo>
                  <a:lnTo>
                    <a:pt x="1409700" y="5957824"/>
                  </a:lnTo>
                  <a:lnTo>
                    <a:pt x="1411224" y="5937186"/>
                  </a:lnTo>
                  <a:close/>
                </a:path>
                <a:path w="1462405" h="6403975">
                  <a:moveTo>
                    <a:pt x="1411224" y="4233799"/>
                  </a:moveTo>
                  <a:lnTo>
                    <a:pt x="1387475" y="4209923"/>
                  </a:lnTo>
                  <a:lnTo>
                    <a:pt x="1366774" y="4187698"/>
                  </a:lnTo>
                  <a:lnTo>
                    <a:pt x="1343025" y="4173474"/>
                  </a:lnTo>
                  <a:lnTo>
                    <a:pt x="1300099" y="4163949"/>
                  </a:lnTo>
                  <a:lnTo>
                    <a:pt x="1261999" y="4148074"/>
                  </a:lnTo>
                  <a:lnTo>
                    <a:pt x="1233487" y="4119499"/>
                  </a:lnTo>
                  <a:lnTo>
                    <a:pt x="1192212" y="4097274"/>
                  </a:lnTo>
                  <a:lnTo>
                    <a:pt x="1116012" y="4082923"/>
                  </a:lnTo>
                  <a:lnTo>
                    <a:pt x="1068387" y="4057523"/>
                  </a:lnTo>
                  <a:lnTo>
                    <a:pt x="1028700" y="4011549"/>
                  </a:lnTo>
                  <a:lnTo>
                    <a:pt x="1030287" y="3914648"/>
                  </a:lnTo>
                  <a:lnTo>
                    <a:pt x="1062037" y="3897249"/>
                  </a:lnTo>
                  <a:lnTo>
                    <a:pt x="1090612" y="3867150"/>
                  </a:lnTo>
                  <a:lnTo>
                    <a:pt x="1133475" y="3830574"/>
                  </a:lnTo>
                  <a:lnTo>
                    <a:pt x="1166812" y="3806825"/>
                  </a:lnTo>
                  <a:lnTo>
                    <a:pt x="1214437" y="3792474"/>
                  </a:lnTo>
                  <a:lnTo>
                    <a:pt x="1247775" y="3778250"/>
                  </a:lnTo>
                  <a:lnTo>
                    <a:pt x="1263650" y="3762375"/>
                  </a:lnTo>
                  <a:lnTo>
                    <a:pt x="1300099" y="3724275"/>
                  </a:lnTo>
                  <a:lnTo>
                    <a:pt x="1366774" y="3690874"/>
                  </a:lnTo>
                  <a:lnTo>
                    <a:pt x="1373124" y="3668649"/>
                  </a:lnTo>
                  <a:lnTo>
                    <a:pt x="1363599" y="3648075"/>
                  </a:lnTo>
                  <a:lnTo>
                    <a:pt x="1295400" y="3649599"/>
                  </a:lnTo>
                  <a:lnTo>
                    <a:pt x="1271524" y="3668649"/>
                  </a:lnTo>
                  <a:lnTo>
                    <a:pt x="1233487" y="3683000"/>
                  </a:lnTo>
                  <a:lnTo>
                    <a:pt x="1143000" y="3687699"/>
                  </a:lnTo>
                  <a:lnTo>
                    <a:pt x="1106487" y="3711575"/>
                  </a:lnTo>
                  <a:lnTo>
                    <a:pt x="1076325" y="3743325"/>
                  </a:lnTo>
                  <a:lnTo>
                    <a:pt x="1023937" y="3763899"/>
                  </a:lnTo>
                  <a:lnTo>
                    <a:pt x="963612" y="3763899"/>
                  </a:lnTo>
                  <a:lnTo>
                    <a:pt x="933450" y="3724275"/>
                  </a:lnTo>
                  <a:lnTo>
                    <a:pt x="901700" y="3695700"/>
                  </a:lnTo>
                  <a:lnTo>
                    <a:pt x="901700" y="3635375"/>
                  </a:lnTo>
                  <a:lnTo>
                    <a:pt x="911225" y="3590925"/>
                  </a:lnTo>
                  <a:lnTo>
                    <a:pt x="911225" y="3543300"/>
                  </a:lnTo>
                  <a:lnTo>
                    <a:pt x="914400" y="3505200"/>
                  </a:lnTo>
                  <a:lnTo>
                    <a:pt x="925512" y="3478149"/>
                  </a:lnTo>
                  <a:lnTo>
                    <a:pt x="939800" y="3444875"/>
                  </a:lnTo>
                  <a:lnTo>
                    <a:pt x="952500" y="3411474"/>
                  </a:lnTo>
                  <a:lnTo>
                    <a:pt x="952500" y="3325749"/>
                  </a:lnTo>
                  <a:lnTo>
                    <a:pt x="957262" y="3302000"/>
                  </a:lnTo>
                  <a:lnTo>
                    <a:pt x="962025" y="3290824"/>
                  </a:lnTo>
                  <a:lnTo>
                    <a:pt x="976312" y="3273425"/>
                  </a:lnTo>
                  <a:lnTo>
                    <a:pt x="973137" y="3257550"/>
                  </a:lnTo>
                  <a:lnTo>
                    <a:pt x="958850" y="3248025"/>
                  </a:lnTo>
                  <a:lnTo>
                    <a:pt x="935037" y="3268599"/>
                  </a:lnTo>
                  <a:lnTo>
                    <a:pt x="906462" y="3290824"/>
                  </a:lnTo>
                  <a:lnTo>
                    <a:pt x="890587" y="3319399"/>
                  </a:lnTo>
                  <a:lnTo>
                    <a:pt x="876300" y="3357499"/>
                  </a:lnTo>
                  <a:lnTo>
                    <a:pt x="857250" y="3382899"/>
                  </a:lnTo>
                  <a:lnTo>
                    <a:pt x="815975" y="3435350"/>
                  </a:lnTo>
                  <a:lnTo>
                    <a:pt x="804862" y="3502025"/>
                  </a:lnTo>
                  <a:lnTo>
                    <a:pt x="801687" y="3540125"/>
                  </a:lnTo>
                  <a:lnTo>
                    <a:pt x="785812" y="3578225"/>
                  </a:lnTo>
                  <a:lnTo>
                    <a:pt x="752475" y="3630549"/>
                  </a:lnTo>
                  <a:lnTo>
                    <a:pt x="644525" y="3629025"/>
                  </a:lnTo>
                  <a:lnTo>
                    <a:pt x="633412" y="3605149"/>
                  </a:lnTo>
                  <a:lnTo>
                    <a:pt x="601662" y="3573399"/>
                  </a:lnTo>
                  <a:lnTo>
                    <a:pt x="568325" y="3533775"/>
                  </a:lnTo>
                  <a:lnTo>
                    <a:pt x="538162" y="3502025"/>
                  </a:lnTo>
                  <a:lnTo>
                    <a:pt x="523875" y="3471799"/>
                  </a:lnTo>
                  <a:lnTo>
                    <a:pt x="511175" y="3435350"/>
                  </a:lnTo>
                  <a:lnTo>
                    <a:pt x="500062" y="3405124"/>
                  </a:lnTo>
                  <a:lnTo>
                    <a:pt x="490537" y="3387725"/>
                  </a:lnTo>
                  <a:lnTo>
                    <a:pt x="473075" y="3378200"/>
                  </a:lnTo>
                  <a:lnTo>
                    <a:pt x="444500" y="3344799"/>
                  </a:lnTo>
                  <a:lnTo>
                    <a:pt x="428625" y="3321050"/>
                  </a:lnTo>
                  <a:lnTo>
                    <a:pt x="411162" y="3281299"/>
                  </a:lnTo>
                  <a:lnTo>
                    <a:pt x="392112" y="3262249"/>
                  </a:lnTo>
                  <a:lnTo>
                    <a:pt x="368300" y="3263900"/>
                  </a:lnTo>
                  <a:lnTo>
                    <a:pt x="357187" y="3286125"/>
                  </a:lnTo>
                  <a:lnTo>
                    <a:pt x="358775" y="3321050"/>
                  </a:lnTo>
                  <a:lnTo>
                    <a:pt x="376237" y="3359150"/>
                  </a:lnTo>
                  <a:lnTo>
                    <a:pt x="392112" y="3392424"/>
                  </a:lnTo>
                  <a:lnTo>
                    <a:pt x="406400" y="3435350"/>
                  </a:lnTo>
                  <a:lnTo>
                    <a:pt x="406400" y="3468624"/>
                  </a:lnTo>
                  <a:lnTo>
                    <a:pt x="414337" y="3500374"/>
                  </a:lnTo>
                  <a:lnTo>
                    <a:pt x="434975" y="3535299"/>
                  </a:lnTo>
                  <a:lnTo>
                    <a:pt x="457200" y="3568700"/>
                  </a:lnTo>
                  <a:lnTo>
                    <a:pt x="487362" y="3619500"/>
                  </a:lnTo>
                  <a:lnTo>
                    <a:pt x="496887" y="3652774"/>
                  </a:lnTo>
                  <a:lnTo>
                    <a:pt x="514350" y="3686175"/>
                  </a:lnTo>
                  <a:lnTo>
                    <a:pt x="487362" y="3711575"/>
                  </a:lnTo>
                  <a:lnTo>
                    <a:pt x="463550" y="3743325"/>
                  </a:lnTo>
                  <a:lnTo>
                    <a:pt x="442912" y="3778250"/>
                  </a:lnTo>
                  <a:lnTo>
                    <a:pt x="409575" y="3778250"/>
                  </a:lnTo>
                  <a:lnTo>
                    <a:pt x="358775" y="3767074"/>
                  </a:lnTo>
                  <a:lnTo>
                    <a:pt x="261937" y="3762375"/>
                  </a:lnTo>
                  <a:lnTo>
                    <a:pt x="234950" y="3752850"/>
                  </a:lnTo>
                  <a:lnTo>
                    <a:pt x="182562" y="3733800"/>
                  </a:lnTo>
                  <a:lnTo>
                    <a:pt x="134937" y="3730625"/>
                  </a:lnTo>
                  <a:lnTo>
                    <a:pt x="106362" y="3725799"/>
                  </a:lnTo>
                  <a:lnTo>
                    <a:pt x="61912" y="3702050"/>
                  </a:lnTo>
                  <a:lnTo>
                    <a:pt x="14287" y="3700399"/>
                  </a:lnTo>
                  <a:lnTo>
                    <a:pt x="0" y="3709924"/>
                  </a:lnTo>
                  <a:lnTo>
                    <a:pt x="4762" y="3735324"/>
                  </a:lnTo>
                  <a:lnTo>
                    <a:pt x="53975" y="3786124"/>
                  </a:lnTo>
                  <a:lnTo>
                    <a:pt x="100012" y="3795649"/>
                  </a:lnTo>
                  <a:lnTo>
                    <a:pt x="128587" y="3811524"/>
                  </a:lnTo>
                  <a:lnTo>
                    <a:pt x="166687" y="3833749"/>
                  </a:lnTo>
                  <a:lnTo>
                    <a:pt x="204787" y="3859149"/>
                  </a:lnTo>
                  <a:lnTo>
                    <a:pt x="301625" y="3867150"/>
                  </a:lnTo>
                  <a:lnTo>
                    <a:pt x="323850" y="3876675"/>
                  </a:lnTo>
                  <a:lnTo>
                    <a:pt x="396875" y="3928999"/>
                  </a:lnTo>
                  <a:lnTo>
                    <a:pt x="392112" y="4047998"/>
                  </a:lnTo>
                  <a:lnTo>
                    <a:pt x="366712" y="4057523"/>
                  </a:lnTo>
                  <a:lnTo>
                    <a:pt x="323850" y="4090924"/>
                  </a:lnTo>
                  <a:lnTo>
                    <a:pt x="257175" y="4148074"/>
                  </a:lnTo>
                  <a:lnTo>
                    <a:pt x="215900" y="4162298"/>
                  </a:lnTo>
                  <a:lnTo>
                    <a:pt x="190500" y="4181348"/>
                  </a:lnTo>
                  <a:lnTo>
                    <a:pt x="149225" y="4209923"/>
                  </a:lnTo>
                  <a:lnTo>
                    <a:pt x="106362" y="4244848"/>
                  </a:lnTo>
                  <a:lnTo>
                    <a:pt x="47625" y="4267073"/>
                  </a:lnTo>
                  <a:lnTo>
                    <a:pt x="25400" y="4287774"/>
                  </a:lnTo>
                  <a:lnTo>
                    <a:pt x="42862" y="4305173"/>
                  </a:lnTo>
                  <a:lnTo>
                    <a:pt x="100012" y="4305173"/>
                  </a:lnTo>
                  <a:lnTo>
                    <a:pt x="139700" y="4287774"/>
                  </a:lnTo>
                  <a:lnTo>
                    <a:pt x="187325" y="4263898"/>
                  </a:lnTo>
                  <a:lnTo>
                    <a:pt x="257175" y="4252849"/>
                  </a:lnTo>
                  <a:lnTo>
                    <a:pt x="319087" y="4230624"/>
                  </a:lnTo>
                  <a:lnTo>
                    <a:pt x="430212" y="4163949"/>
                  </a:lnTo>
                  <a:lnTo>
                    <a:pt x="449262" y="4173474"/>
                  </a:lnTo>
                  <a:lnTo>
                    <a:pt x="490537" y="4214749"/>
                  </a:lnTo>
                  <a:lnTo>
                    <a:pt x="533400" y="4259199"/>
                  </a:lnTo>
                  <a:lnTo>
                    <a:pt x="514350" y="4301998"/>
                  </a:lnTo>
                  <a:lnTo>
                    <a:pt x="506412" y="4357624"/>
                  </a:lnTo>
                  <a:lnTo>
                    <a:pt x="496887" y="4428998"/>
                  </a:lnTo>
                  <a:lnTo>
                    <a:pt x="473075" y="4463923"/>
                  </a:lnTo>
                  <a:lnTo>
                    <a:pt x="466725" y="4502023"/>
                  </a:lnTo>
                  <a:lnTo>
                    <a:pt x="461962" y="4576699"/>
                  </a:lnTo>
                  <a:lnTo>
                    <a:pt x="438150" y="4624324"/>
                  </a:lnTo>
                  <a:lnTo>
                    <a:pt x="425450" y="4667123"/>
                  </a:lnTo>
                  <a:lnTo>
                    <a:pt x="425450" y="4690999"/>
                  </a:lnTo>
                  <a:lnTo>
                    <a:pt x="452437" y="4700524"/>
                  </a:lnTo>
                  <a:lnTo>
                    <a:pt x="501650" y="4635373"/>
                  </a:lnTo>
                  <a:lnTo>
                    <a:pt x="538162" y="4578223"/>
                  </a:lnTo>
                  <a:lnTo>
                    <a:pt x="573087" y="4514723"/>
                  </a:lnTo>
                  <a:lnTo>
                    <a:pt x="590550" y="4452874"/>
                  </a:lnTo>
                  <a:lnTo>
                    <a:pt x="619125" y="4406773"/>
                  </a:lnTo>
                  <a:lnTo>
                    <a:pt x="658812" y="4333748"/>
                  </a:lnTo>
                  <a:lnTo>
                    <a:pt x="776287" y="4330573"/>
                  </a:lnTo>
                  <a:lnTo>
                    <a:pt x="814387" y="4371848"/>
                  </a:lnTo>
                  <a:lnTo>
                    <a:pt x="871537" y="4419473"/>
                  </a:lnTo>
                  <a:lnTo>
                    <a:pt x="882650" y="4454398"/>
                  </a:lnTo>
                  <a:lnTo>
                    <a:pt x="901700" y="4500499"/>
                  </a:lnTo>
                  <a:lnTo>
                    <a:pt x="925512" y="4530598"/>
                  </a:lnTo>
                  <a:lnTo>
                    <a:pt x="971550" y="4576699"/>
                  </a:lnTo>
                  <a:lnTo>
                    <a:pt x="990600" y="4629023"/>
                  </a:lnTo>
                  <a:lnTo>
                    <a:pt x="1019175" y="4673473"/>
                  </a:lnTo>
                  <a:lnTo>
                    <a:pt x="1038225" y="4673473"/>
                  </a:lnTo>
                  <a:lnTo>
                    <a:pt x="1054100" y="4659249"/>
                  </a:lnTo>
                  <a:lnTo>
                    <a:pt x="1054100" y="4616323"/>
                  </a:lnTo>
                  <a:lnTo>
                    <a:pt x="1038225" y="4578223"/>
                  </a:lnTo>
                  <a:lnTo>
                    <a:pt x="1001712" y="4497324"/>
                  </a:lnTo>
                  <a:lnTo>
                    <a:pt x="1000125" y="4443349"/>
                  </a:lnTo>
                  <a:lnTo>
                    <a:pt x="981075" y="4395724"/>
                  </a:lnTo>
                  <a:lnTo>
                    <a:pt x="952500" y="4362323"/>
                  </a:lnTo>
                  <a:lnTo>
                    <a:pt x="920750" y="4305173"/>
                  </a:lnTo>
                  <a:lnTo>
                    <a:pt x="914400" y="4244848"/>
                  </a:lnTo>
                  <a:lnTo>
                    <a:pt x="935037" y="4233799"/>
                  </a:lnTo>
                  <a:lnTo>
                    <a:pt x="958850" y="4209923"/>
                  </a:lnTo>
                  <a:lnTo>
                    <a:pt x="976312" y="4181348"/>
                  </a:lnTo>
                  <a:lnTo>
                    <a:pt x="1139825" y="4181348"/>
                  </a:lnTo>
                  <a:lnTo>
                    <a:pt x="1168400" y="4187698"/>
                  </a:lnTo>
                  <a:lnTo>
                    <a:pt x="1204912" y="4224274"/>
                  </a:lnTo>
                  <a:lnTo>
                    <a:pt x="1238250" y="4228973"/>
                  </a:lnTo>
                  <a:lnTo>
                    <a:pt x="1320800" y="4228973"/>
                  </a:lnTo>
                  <a:lnTo>
                    <a:pt x="1354074" y="4249674"/>
                  </a:lnTo>
                  <a:lnTo>
                    <a:pt x="1376299" y="4259199"/>
                  </a:lnTo>
                  <a:lnTo>
                    <a:pt x="1409700" y="4254373"/>
                  </a:lnTo>
                  <a:lnTo>
                    <a:pt x="1411224" y="4233799"/>
                  </a:lnTo>
                  <a:close/>
                </a:path>
                <a:path w="1462405" h="6403975">
                  <a:moveTo>
                    <a:pt x="1462024" y="985774"/>
                  </a:moveTo>
                  <a:lnTo>
                    <a:pt x="1438275" y="962025"/>
                  </a:lnTo>
                  <a:lnTo>
                    <a:pt x="1417574" y="939800"/>
                  </a:lnTo>
                  <a:lnTo>
                    <a:pt x="1393825" y="925449"/>
                  </a:lnTo>
                  <a:lnTo>
                    <a:pt x="1350899" y="915924"/>
                  </a:lnTo>
                  <a:lnTo>
                    <a:pt x="1312799" y="900049"/>
                  </a:lnTo>
                  <a:lnTo>
                    <a:pt x="1284224" y="871474"/>
                  </a:lnTo>
                  <a:lnTo>
                    <a:pt x="1243012" y="849249"/>
                  </a:lnTo>
                  <a:lnTo>
                    <a:pt x="1166812" y="835025"/>
                  </a:lnTo>
                  <a:lnTo>
                    <a:pt x="1119187" y="809625"/>
                  </a:lnTo>
                  <a:lnTo>
                    <a:pt x="1079500" y="763524"/>
                  </a:lnTo>
                  <a:lnTo>
                    <a:pt x="1081087" y="666750"/>
                  </a:lnTo>
                  <a:lnTo>
                    <a:pt x="1112837" y="649224"/>
                  </a:lnTo>
                  <a:lnTo>
                    <a:pt x="1141412" y="619125"/>
                  </a:lnTo>
                  <a:lnTo>
                    <a:pt x="1184275" y="582549"/>
                  </a:lnTo>
                  <a:lnTo>
                    <a:pt x="1217612" y="558800"/>
                  </a:lnTo>
                  <a:lnTo>
                    <a:pt x="1265174" y="544449"/>
                  </a:lnTo>
                  <a:lnTo>
                    <a:pt x="1298575" y="530225"/>
                  </a:lnTo>
                  <a:lnTo>
                    <a:pt x="1314450" y="514350"/>
                  </a:lnTo>
                  <a:lnTo>
                    <a:pt x="1350899" y="476250"/>
                  </a:lnTo>
                  <a:lnTo>
                    <a:pt x="1417574" y="442849"/>
                  </a:lnTo>
                  <a:lnTo>
                    <a:pt x="1423924" y="420624"/>
                  </a:lnTo>
                  <a:lnTo>
                    <a:pt x="1414399" y="400050"/>
                  </a:lnTo>
                  <a:lnTo>
                    <a:pt x="1346200" y="401574"/>
                  </a:lnTo>
                  <a:lnTo>
                    <a:pt x="1322324" y="420624"/>
                  </a:lnTo>
                  <a:lnTo>
                    <a:pt x="1284224" y="434975"/>
                  </a:lnTo>
                  <a:lnTo>
                    <a:pt x="1193800" y="439674"/>
                  </a:lnTo>
                  <a:lnTo>
                    <a:pt x="1157287" y="463550"/>
                  </a:lnTo>
                  <a:lnTo>
                    <a:pt x="1127125" y="495300"/>
                  </a:lnTo>
                  <a:lnTo>
                    <a:pt x="1074737" y="515874"/>
                  </a:lnTo>
                  <a:lnTo>
                    <a:pt x="1014412" y="515874"/>
                  </a:lnTo>
                  <a:lnTo>
                    <a:pt x="984250" y="476250"/>
                  </a:lnTo>
                  <a:lnTo>
                    <a:pt x="952500" y="447675"/>
                  </a:lnTo>
                  <a:lnTo>
                    <a:pt x="952500" y="387350"/>
                  </a:lnTo>
                  <a:lnTo>
                    <a:pt x="962025" y="342900"/>
                  </a:lnTo>
                  <a:lnTo>
                    <a:pt x="962025" y="295275"/>
                  </a:lnTo>
                  <a:lnTo>
                    <a:pt x="965200" y="257175"/>
                  </a:lnTo>
                  <a:lnTo>
                    <a:pt x="976312" y="230124"/>
                  </a:lnTo>
                  <a:lnTo>
                    <a:pt x="990600" y="196850"/>
                  </a:lnTo>
                  <a:lnTo>
                    <a:pt x="1003300" y="163449"/>
                  </a:lnTo>
                  <a:lnTo>
                    <a:pt x="1003300" y="77724"/>
                  </a:lnTo>
                  <a:lnTo>
                    <a:pt x="1008062" y="53975"/>
                  </a:lnTo>
                  <a:lnTo>
                    <a:pt x="1012825" y="42799"/>
                  </a:lnTo>
                  <a:lnTo>
                    <a:pt x="1027112" y="25400"/>
                  </a:lnTo>
                  <a:lnTo>
                    <a:pt x="1023937" y="9525"/>
                  </a:lnTo>
                  <a:lnTo>
                    <a:pt x="1009650" y="0"/>
                  </a:lnTo>
                  <a:lnTo>
                    <a:pt x="985837" y="20574"/>
                  </a:lnTo>
                  <a:lnTo>
                    <a:pt x="957262" y="42799"/>
                  </a:lnTo>
                  <a:lnTo>
                    <a:pt x="941387" y="71374"/>
                  </a:lnTo>
                  <a:lnTo>
                    <a:pt x="927100" y="109474"/>
                  </a:lnTo>
                  <a:lnTo>
                    <a:pt x="908050" y="134874"/>
                  </a:lnTo>
                  <a:lnTo>
                    <a:pt x="866775" y="187325"/>
                  </a:lnTo>
                  <a:lnTo>
                    <a:pt x="855662" y="254000"/>
                  </a:lnTo>
                  <a:lnTo>
                    <a:pt x="852487" y="292100"/>
                  </a:lnTo>
                  <a:lnTo>
                    <a:pt x="836612" y="330200"/>
                  </a:lnTo>
                  <a:lnTo>
                    <a:pt x="803275" y="382524"/>
                  </a:lnTo>
                  <a:lnTo>
                    <a:pt x="695325" y="381000"/>
                  </a:lnTo>
                  <a:lnTo>
                    <a:pt x="684212" y="357124"/>
                  </a:lnTo>
                  <a:lnTo>
                    <a:pt x="652462" y="325374"/>
                  </a:lnTo>
                  <a:lnTo>
                    <a:pt x="619125" y="285750"/>
                  </a:lnTo>
                  <a:lnTo>
                    <a:pt x="588962" y="254000"/>
                  </a:lnTo>
                  <a:lnTo>
                    <a:pt x="574675" y="223774"/>
                  </a:lnTo>
                  <a:lnTo>
                    <a:pt x="561975" y="187325"/>
                  </a:lnTo>
                  <a:lnTo>
                    <a:pt x="550862" y="157099"/>
                  </a:lnTo>
                  <a:lnTo>
                    <a:pt x="541337" y="139700"/>
                  </a:lnTo>
                  <a:lnTo>
                    <a:pt x="523875" y="130175"/>
                  </a:lnTo>
                  <a:lnTo>
                    <a:pt x="495300" y="96774"/>
                  </a:lnTo>
                  <a:lnTo>
                    <a:pt x="479425" y="73025"/>
                  </a:lnTo>
                  <a:lnTo>
                    <a:pt x="461962" y="33274"/>
                  </a:lnTo>
                  <a:lnTo>
                    <a:pt x="442912" y="14224"/>
                  </a:lnTo>
                  <a:lnTo>
                    <a:pt x="419100" y="15875"/>
                  </a:lnTo>
                  <a:lnTo>
                    <a:pt x="407987" y="38100"/>
                  </a:lnTo>
                  <a:lnTo>
                    <a:pt x="409575" y="73025"/>
                  </a:lnTo>
                  <a:lnTo>
                    <a:pt x="427037" y="111125"/>
                  </a:lnTo>
                  <a:lnTo>
                    <a:pt x="442912" y="144399"/>
                  </a:lnTo>
                  <a:lnTo>
                    <a:pt x="457200" y="187325"/>
                  </a:lnTo>
                  <a:lnTo>
                    <a:pt x="457200" y="220599"/>
                  </a:lnTo>
                  <a:lnTo>
                    <a:pt x="465137" y="252349"/>
                  </a:lnTo>
                  <a:lnTo>
                    <a:pt x="485775" y="287274"/>
                  </a:lnTo>
                  <a:lnTo>
                    <a:pt x="508000" y="320675"/>
                  </a:lnTo>
                  <a:lnTo>
                    <a:pt x="538162" y="371475"/>
                  </a:lnTo>
                  <a:lnTo>
                    <a:pt x="547687" y="404749"/>
                  </a:lnTo>
                  <a:lnTo>
                    <a:pt x="565150" y="438150"/>
                  </a:lnTo>
                  <a:lnTo>
                    <a:pt x="538162" y="463550"/>
                  </a:lnTo>
                  <a:lnTo>
                    <a:pt x="514350" y="495300"/>
                  </a:lnTo>
                  <a:lnTo>
                    <a:pt x="493712" y="530225"/>
                  </a:lnTo>
                  <a:lnTo>
                    <a:pt x="460375" y="530225"/>
                  </a:lnTo>
                  <a:lnTo>
                    <a:pt x="409575" y="519049"/>
                  </a:lnTo>
                  <a:lnTo>
                    <a:pt x="312737" y="514350"/>
                  </a:lnTo>
                  <a:lnTo>
                    <a:pt x="285750" y="504825"/>
                  </a:lnTo>
                  <a:lnTo>
                    <a:pt x="233362" y="485775"/>
                  </a:lnTo>
                  <a:lnTo>
                    <a:pt x="185737" y="482600"/>
                  </a:lnTo>
                  <a:lnTo>
                    <a:pt x="157162" y="477774"/>
                  </a:lnTo>
                  <a:lnTo>
                    <a:pt x="112712" y="454025"/>
                  </a:lnTo>
                  <a:lnTo>
                    <a:pt x="65087" y="452374"/>
                  </a:lnTo>
                  <a:lnTo>
                    <a:pt x="50800" y="461899"/>
                  </a:lnTo>
                  <a:lnTo>
                    <a:pt x="55562" y="487299"/>
                  </a:lnTo>
                  <a:lnTo>
                    <a:pt x="104775" y="538099"/>
                  </a:lnTo>
                  <a:lnTo>
                    <a:pt x="150812" y="547624"/>
                  </a:lnTo>
                  <a:lnTo>
                    <a:pt x="179387" y="563499"/>
                  </a:lnTo>
                  <a:lnTo>
                    <a:pt x="217487" y="585724"/>
                  </a:lnTo>
                  <a:lnTo>
                    <a:pt x="255587" y="611124"/>
                  </a:lnTo>
                  <a:lnTo>
                    <a:pt x="352425" y="619125"/>
                  </a:lnTo>
                  <a:lnTo>
                    <a:pt x="374650" y="628650"/>
                  </a:lnTo>
                  <a:lnTo>
                    <a:pt x="447675" y="680974"/>
                  </a:lnTo>
                  <a:lnTo>
                    <a:pt x="442912" y="800100"/>
                  </a:lnTo>
                  <a:lnTo>
                    <a:pt x="417512" y="809625"/>
                  </a:lnTo>
                  <a:lnTo>
                    <a:pt x="374650" y="842899"/>
                  </a:lnTo>
                  <a:lnTo>
                    <a:pt x="307975" y="900049"/>
                  </a:lnTo>
                  <a:lnTo>
                    <a:pt x="266700" y="914400"/>
                  </a:lnTo>
                  <a:lnTo>
                    <a:pt x="241300" y="933450"/>
                  </a:lnTo>
                  <a:lnTo>
                    <a:pt x="200025" y="962025"/>
                  </a:lnTo>
                  <a:lnTo>
                    <a:pt x="157162" y="996950"/>
                  </a:lnTo>
                  <a:lnTo>
                    <a:pt x="98425" y="1019175"/>
                  </a:lnTo>
                  <a:lnTo>
                    <a:pt x="76200" y="1039749"/>
                  </a:lnTo>
                  <a:lnTo>
                    <a:pt x="93662" y="1057275"/>
                  </a:lnTo>
                  <a:lnTo>
                    <a:pt x="150812" y="1057275"/>
                  </a:lnTo>
                  <a:lnTo>
                    <a:pt x="190500" y="1039749"/>
                  </a:lnTo>
                  <a:lnTo>
                    <a:pt x="238125" y="1016000"/>
                  </a:lnTo>
                  <a:lnTo>
                    <a:pt x="307975" y="1004824"/>
                  </a:lnTo>
                  <a:lnTo>
                    <a:pt x="369887" y="982599"/>
                  </a:lnTo>
                  <a:lnTo>
                    <a:pt x="481012" y="915924"/>
                  </a:lnTo>
                  <a:lnTo>
                    <a:pt x="500062" y="925449"/>
                  </a:lnTo>
                  <a:lnTo>
                    <a:pt x="541337" y="966724"/>
                  </a:lnTo>
                  <a:lnTo>
                    <a:pt x="584200" y="1011174"/>
                  </a:lnTo>
                  <a:lnTo>
                    <a:pt x="565150" y="1054100"/>
                  </a:lnTo>
                  <a:lnTo>
                    <a:pt x="557212" y="1109599"/>
                  </a:lnTo>
                  <a:lnTo>
                    <a:pt x="547687" y="1181100"/>
                  </a:lnTo>
                  <a:lnTo>
                    <a:pt x="523875" y="1216025"/>
                  </a:lnTo>
                  <a:lnTo>
                    <a:pt x="517525" y="1254125"/>
                  </a:lnTo>
                  <a:lnTo>
                    <a:pt x="512762" y="1328674"/>
                  </a:lnTo>
                  <a:lnTo>
                    <a:pt x="488950" y="1376299"/>
                  </a:lnTo>
                  <a:lnTo>
                    <a:pt x="476250" y="1419225"/>
                  </a:lnTo>
                  <a:lnTo>
                    <a:pt x="476250" y="1442974"/>
                  </a:lnTo>
                  <a:lnTo>
                    <a:pt x="503237" y="1452499"/>
                  </a:lnTo>
                  <a:lnTo>
                    <a:pt x="552450" y="1387475"/>
                  </a:lnTo>
                  <a:lnTo>
                    <a:pt x="588962" y="1330325"/>
                  </a:lnTo>
                  <a:lnTo>
                    <a:pt x="623887" y="1266825"/>
                  </a:lnTo>
                  <a:lnTo>
                    <a:pt x="641350" y="1204849"/>
                  </a:lnTo>
                  <a:lnTo>
                    <a:pt x="669925" y="1158875"/>
                  </a:lnTo>
                  <a:lnTo>
                    <a:pt x="709612" y="1085850"/>
                  </a:lnTo>
                  <a:lnTo>
                    <a:pt x="827087" y="1082675"/>
                  </a:lnTo>
                  <a:lnTo>
                    <a:pt x="865187" y="1123950"/>
                  </a:lnTo>
                  <a:lnTo>
                    <a:pt x="922337" y="1171575"/>
                  </a:lnTo>
                  <a:lnTo>
                    <a:pt x="933450" y="1206500"/>
                  </a:lnTo>
                  <a:lnTo>
                    <a:pt x="952500" y="1252474"/>
                  </a:lnTo>
                  <a:lnTo>
                    <a:pt x="976312" y="1282700"/>
                  </a:lnTo>
                  <a:lnTo>
                    <a:pt x="1022350" y="1328674"/>
                  </a:lnTo>
                  <a:lnTo>
                    <a:pt x="1041400" y="1381125"/>
                  </a:lnTo>
                  <a:lnTo>
                    <a:pt x="1069975" y="1425575"/>
                  </a:lnTo>
                  <a:lnTo>
                    <a:pt x="1089025" y="1425575"/>
                  </a:lnTo>
                  <a:lnTo>
                    <a:pt x="1104900" y="1411224"/>
                  </a:lnTo>
                  <a:lnTo>
                    <a:pt x="1104900" y="1368425"/>
                  </a:lnTo>
                  <a:lnTo>
                    <a:pt x="1089025" y="1330325"/>
                  </a:lnTo>
                  <a:lnTo>
                    <a:pt x="1052512" y="1249299"/>
                  </a:lnTo>
                  <a:lnTo>
                    <a:pt x="1050925" y="1195324"/>
                  </a:lnTo>
                  <a:lnTo>
                    <a:pt x="1031875" y="1147699"/>
                  </a:lnTo>
                  <a:lnTo>
                    <a:pt x="1003300" y="1114425"/>
                  </a:lnTo>
                  <a:lnTo>
                    <a:pt x="971550" y="1057275"/>
                  </a:lnTo>
                  <a:lnTo>
                    <a:pt x="965200" y="996950"/>
                  </a:lnTo>
                  <a:lnTo>
                    <a:pt x="985837" y="985774"/>
                  </a:lnTo>
                  <a:lnTo>
                    <a:pt x="1009650" y="962025"/>
                  </a:lnTo>
                  <a:lnTo>
                    <a:pt x="1027112" y="933450"/>
                  </a:lnTo>
                  <a:lnTo>
                    <a:pt x="1190625" y="933450"/>
                  </a:lnTo>
                  <a:lnTo>
                    <a:pt x="1219200" y="939800"/>
                  </a:lnTo>
                  <a:lnTo>
                    <a:pt x="1255712" y="976249"/>
                  </a:lnTo>
                  <a:lnTo>
                    <a:pt x="1289050" y="981075"/>
                  </a:lnTo>
                  <a:lnTo>
                    <a:pt x="1371600" y="981075"/>
                  </a:lnTo>
                  <a:lnTo>
                    <a:pt x="1404874" y="1001649"/>
                  </a:lnTo>
                  <a:lnTo>
                    <a:pt x="1427099" y="1011174"/>
                  </a:lnTo>
                  <a:lnTo>
                    <a:pt x="1460500" y="1006475"/>
                  </a:lnTo>
                  <a:lnTo>
                    <a:pt x="1462024" y="985774"/>
                  </a:lnTo>
                  <a:close/>
                </a:path>
              </a:pathLst>
            </a:custGeom>
            <a:solidFill>
              <a:srgbClr val="CC9900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4311141" y="394157"/>
            <a:ext cx="207518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J.</a:t>
            </a:r>
            <a:r>
              <a:rPr spc="-95" dirty="0"/>
              <a:t> </a:t>
            </a:r>
            <a:r>
              <a:rPr dirty="0"/>
              <a:t>Delors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2378455" y="1552777"/>
            <a:ext cx="5939155" cy="1367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28495" marR="5080" indent="-1916430">
              <a:lnSpc>
                <a:spcPct val="100000"/>
              </a:lnSpc>
              <a:spcBef>
                <a:spcPts val="105"/>
              </a:spcBef>
            </a:pPr>
            <a:r>
              <a:rPr sz="4400" i="1" dirty="0">
                <a:solidFill>
                  <a:srgbClr val="996633"/>
                </a:solidFill>
                <a:latin typeface="Times New Roman"/>
                <a:cs typeface="Times New Roman"/>
              </a:rPr>
              <a:t>NELL’EDUCAZIONE</a:t>
            </a:r>
            <a:r>
              <a:rPr sz="4400" i="1" spc="-140" dirty="0">
                <a:solidFill>
                  <a:srgbClr val="996633"/>
                </a:solidFill>
                <a:latin typeface="Times New Roman"/>
                <a:cs typeface="Times New Roman"/>
              </a:rPr>
              <a:t> </a:t>
            </a:r>
            <a:r>
              <a:rPr sz="4400" i="1" spc="-5" dirty="0">
                <a:solidFill>
                  <a:srgbClr val="996633"/>
                </a:solidFill>
                <a:latin typeface="Times New Roman"/>
                <a:cs typeface="Times New Roman"/>
              </a:rPr>
              <a:t>UN  </a:t>
            </a:r>
            <a:r>
              <a:rPr sz="4400" i="1" dirty="0">
                <a:solidFill>
                  <a:srgbClr val="996633"/>
                </a:solidFill>
                <a:latin typeface="Times New Roman"/>
                <a:cs typeface="Times New Roman"/>
              </a:rPr>
              <a:t>TESORO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670810" y="4288027"/>
            <a:ext cx="5556885" cy="1489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latin typeface="Times New Roman"/>
                <a:cs typeface="Times New Roman"/>
              </a:rPr>
              <a:t>Rapporto all’UNESCO della  Commissione Internazionale  sull’Educazione per il XXI</a:t>
            </a:r>
            <a:r>
              <a:rPr sz="3200" spc="-14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secolo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59685" marR="5080" indent="-588645">
              <a:lnSpc>
                <a:spcPct val="100000"/>
              </a:lnSpc>
              <a:spcBef>
                <a:spcPts val="105"/>
              </a:spcBef>
            </a:pPr>
            <a:r>
              <a:rPr dirty="0"/>
              <a:t>Dalla crescita</a:t>
            </a:r>
            <a:r>
              <a:rPr spc="-85" dirty="0"/>
              <a:t> </a:t>
            </a:r>
            <a:r>
              <a:rPr dirty="0"/>
              <a:t>economica  </a:t>
            </a:r>
            <a:r>
              <a:rPr i="1" dirty="0"/>
              <a:t>allo sviluppo</a:t>
            </a:r>
            <a:r>
              <a:rPr i="1" spc="-70" dirty="0"/>
              <a:t> </a:t>
            </a:r>
            <a:r>
              <a:rPr i="1" dirty="0"/>
              <a:t>umano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59178" y="1967865"/>
            <a:ext cx="7412355" cy="3937616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marR="66675" indent="-342900">
              <a:lnSpc>
                <a:spcPts val="2590"/>
              </a:lnSpc>
              <a:spcBef>
                <a:spcPts val="425"/>
              </a:spcBef>
              <a:buClr>
                <a:srgbClr val="996633"/>
              </a:buClr>
              <a:buSzPct val="93750"/>
              <a:buFont typeface="Wingdings"/>
              <a:buChar char="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Coniugare il nuovo </a:t>
            </a:r>
            <a:r>
              <a:rPr sz="2400" spc="-5" dirty="0">
                <a:latin typeface="Times New Roman"/>
                <a:cs typeface="Times New Roman"/>
              </a:rPr>
              <a:t>modello </a:t>
            </a:r>
            <a:r>
              <a:rPr sz="2400" dirty="0">
                <a:latin typeface="Times New Roman"/>
                <a:cs typeface="Times New Roman"/>
              </a:rPr>
              <a:t>di sviluppo con un</a:t>
            </a:r>
            <a:r>
              <a:rPr lang="it-IT" sz="2400" dirty="0">
                <a:latin typeface="Times New Roman"/>
                <a:cs typeface="Times New Roman"/>
              </a:rPr>
              <a:t> maggiore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lang="it-IT" sz="2400" dirty="0">
                <a:latin typeface="Times New Roman"/>
                <a:cs typeface="Times New Roman"/>
              </a:rPr>
              <a:t>   </a:t>
            </a:r>
            <a:r>
              <a:rPr sz="2400" dirty="0" err="1">
                <a:latin typeface="Times New Roman"/>
                <a:cs typeface="Times New Roman"/>
              </a:rPr>
              <a:t>rispetto</a:t>
            </a:r>
            <a:r>
              <a:rPr sz="2400" dirty="0">
                <a:latin typeface="Times New Roman"/>
                <a:cs typeface="Times New Roman"/>
              </a:rPr>
              <a:t> per la natura e la </a:t>
            </a:r>
            <a:r>
              <a:rPr sz="2400" spc="-5" dirty="0">
                <a:latin typeface="Times New Roman"/>
                <a:cs typeface="Times New Roman"/>
              </a:rPr>
              <a:t>ristrutturazione </a:t>
            </a:r>
            <a:r>
              <a:rPr sz="2400" dirty="0">
                <a:latin typeface="Times New Roman"/>
                <a:cs typeface="Times New Roman"/>
              </a:rPr>
              <a:t>dei </a:t>
            </a:r>
            <a:r>
              <a:rPr sz="2400" spc="-5" dirty="0">
                <a:latin typeface="Times New Roman"/>
                <a:cs typeface="Times New Roman"/>
              </a:rPr>
              <a:t>tempi </a:t>
            </a:r>
            <a:r>
              <a:rPr sz="2400" dirty="0">
                <a:latin typeface="Times New Roman"/>
                <a:cs typeface="Times New Roman"/>
              </a:rPr>
              <a:t>della  persona.</a:t>
            </a:r>
          </a:p>
          <a:p>
            <a:pPr marL="355600" indent="-342900">
              <a:lnSpc>
                <a:spcPts val="2735"/>
              </a:lnSpc>
              <a:spcBef>
                <a:spcPts val="259"/>
              </a:spcBef>
              <a:buClr>
                <a:srgbClr val="996633"/>
              </a:buClr>
              <a:buSzPct val="93750"/>
              <a:buFont typeface="Wingdings"/>
              <a:buChar char=""/>
              <a:tabLst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Una verifica </a:t>
            </a:r>
            <a:r>
              <a:rPr sz="2400" dirty="0">
                <a:latin typeface="Times New Roman"/>
                <a:cs typeface="Times New Roman"/>
              </a:rPr>
              <a:t>più </a:t>
            </a:r>
            <a:r>
              <a:rPr sz="2400" spc="-5" dirty="0">
                <a:latin typeface="Times New Roman"/>
                <a:cs typeface="Times New Roman"/>
              </a:rPr>
              <a:t>ampia </a:t>
            </a:r>
            <a:r>
              <a:rPr sz="2400" dirty="0">
                <a:latin typeface="Times New Roman"/>
                <a:cs typeface="Times New Roman"/>
              </a:rPr>
              <a:t>dello sviluppo che prenda</a:t>
            </a:r>
            <a:r>
              <a:rPr sz="2400" spc="-1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</a:p>
          <a:p>
            <a:pPr marL="355600">
              <a:lnSpc>
                <a:spcPts val="2735"/>
              </a:lnSpc>
            </a:pPr>
            <a:r>
              <a:rPr sz="2400" dirty="0">
                <a:latin typeface="Times New Roman"/>
                <a:cs typeface="Times New Roman"/>
              </a:rPr>
              <a:t>considerazione tutti </a:t>
            </a:r>
            <a:r>
              <a:rPr sz="2400" spc="-5" dirty="0">
                <a:latin typeface="Times New Roman"/>
                <a:cs typeface="Times New Roman"/>
              </a:rPr>
              <a:t>gli </a:t>
            </a:r>
            <a:r>
              <a:rPr sz="2400" dirty="0">
                <a:latin typeface="Times New Roman"/>
                <a:cs typeface="Times New Roman"/>
              </a:rPr>
              <a:t>aspetti</a:t>
            </a:r>
            <a:r>
              <a:rPr sz="2400" spc="-1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coinvolti.</a:t>
            </a:r>
          </a:p>
          <a:p>
            <a:pPr marL="355600" marR="5080" indent="-342900">
              <a:lnSpc>
                <a:spcPts val="2590"/>
              </a:lnSpc>
              <a:spcBef>
                <a:spcPts val="615"/>
              </a:spcBef>
              <a:buClr>
                <a:srgbClr val="996633"/>
              </a:buClr>
              <a:buSzPct val="93750"/>
              <a:buFont typeface="Wingdings"/>
              <a:buChar char="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Creazione di nuovi </a:t>
            </a:r>
            <a:r>
              <a:rPr sz="2400" spc="-5" dirty="0">
                <a:latin typeface="Times New Roman"/>
                <a:cs typeface="Times New Roman"/>
              </a:rPr>
              <a:t>legami </a:t>
            </a:r>
            <a:r>
              <a:rPr sz="2400" dirty="0">
                <a:latin typeface="Times New Roman"/>
                <a:cs typeface="Times New Roman"/>
              </a:rPr>
              <a:t>tra politica educativa e </a:t>
            </a:r>
            <a:r>
              <a:rPr lang="it-IT" sz="2400" dirty="0">
                <a:latin typeface="Times New Roman"/>
                <a:cs typeface="Times New Roman"/>
              </a:rPr>
              <a:t>politica </a:t>
            </a:r>
            <a:r>
              <a:rPr sz="2400" dirty="0" err="1">
                <a:latin typeface="Times New Roman"/>
                <a:cs typeface="Times New Roman"/>
              </a:rPr>
              <a:t>dello</a:t>
            </a:r>
            <a:r>
              <a:rPr sz="2400" dirty="0">
                <a:latin typeface="Times New Roman"/>
                <a:cs typeface="Times New Roman"/>
              </a:rPr>
              <a:t> sviluppo rafforzando le </a:t>
            </a:r>
            <a:r>
              <a:rPr sz="2400" spc="-5" dirty="0">
                <a:latin typeface="Times New Roman"/>
                <a:cs typeface="Times New Roman"/>
              </a:rPr>
              <a:t>basi </a:t>
            </a:r>
            <a:r>
              <a:rPr sz="2400" dirty="0">
                <a:latin typeface="Times New Roman"/>
                <a:cs typeface="Times New Roman"/>
              </a:rPr>
              <a:t>delle conoscenze</a:t>
            </a:r>
            <a:r>
              <a:rPr sz="2400" spc="-1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</a:t>
            </a:r>
          </a:p>
          <a:p>
            <a:pPr marL="355600" marR="252095">
              <a:lnSpc>
                <a:spcPts val="2590"/>
              </a:lnSpc>
              <a:spcBef>
                <a:spcPts val="5"/>
              </a:spcBef>
            </a:pPr>
            <a:r>
              <a:rPr sz="2400" dirty="0">
                <a:latin typeface="Times New Roman"/>
                <a:cs typeface="Times New Roman"/>
              </a:rPr>
              <a:t>delle abilità </a:t>
            </a:r>
            <a:r>
              <a:rPr sz="2400" spc="-5" dirty="0">
                <a:latin typeface="Times New Roman"/>
                <a:cs typeface="Times New Roman"/>
              </a:rPr>
              <a:t>necessarie: incoraggiamento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dell’iniziativa,  </a:t>
            </a:r>
            <a:r>
              <a:rPr sz="2400" dirty="0">
                <a:latin typeface="Times New Roman"/>
                <a:cs typeface="Times New Roman"/>
              </a:rPr>
              <a:t>del lavoro di gruppo, sviluppo delle risorse locali, del  lavoro personale e dello spirito</a:t>
            </a:r>
            <a:r>
              <a:rPr sz="2400" spc="-1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imprenditoriale.</a:t>
            </a:r>
            <a:endParaRPr sz="24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254"/>
              </a:spcBef>
              <a:buClr>
                <a:srgbClr val="996633"/>
              </a:buClr>
              <a:buSzPct val="93750"/>
              <a:buFont typeface="Wingdings"/>
              <a:buChar char=""/>
              <a:tabLst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Miglioramento </a:t>
            </a:r>
            <a:r>
              <a:rPr sz="2400" dirty="0">
                <a:latin typeface="Times New Roman"/>
                <a:cs typeface="Times New Roman"/>
              </a:rPr>
              <a:t>dell’educazione di</a:t>
            </a:r>
            <a:r>
              <a:rPr sz="2400" spc="-1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base.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8582" y="541985"/>
            <a:ext cx="7350759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I </a:t>
            </a:r>
            <a:r>
              <a:rPr sz="4000" dirty="0"/>
              <a:t>quattro pilastri</a:t>
            </a:r>
            <a:r>
              <a:rPr sz="4000" spc="-100" dirty="0"/>
              <a:t> </a:t>
            </a:r>
            <a:r>
              <a:rPr sz="4000" dirty="0"/>
              <a:t>dell’educazione(1)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559178" y="2204085"/>
            <a:ext cx="7455534" cy="4294505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355600" marR="353060" indent="-342900">
              <a:lnSpc>
                <a:spcPts val="2160"/>
              </a:lnSpc>
              <a:spcBef>
                <a:spcPts val="375"/>
              </a:spcBef>
              <a:buClr>
                <a:srgbClr val="996633"/>
              </a:buClr>
              <a:buSzPct val="95000"/>
              <a:buFont typeface="Wingdings"/>
              <a:buChar char="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L’educazione nel corso della vita è basata </a:t>
            </a:r>
            <a:r>
              <a:rPr sz="2000" spc="-5" dirty="0">
                <a:latin typeface="Times New Roman"/>
                <a:cs typeface="Times New Roman"/>
              </a:rPr>
              <a:t>su </a:t>
            </a:r>
            <a:r>
              <a:rPr sz="2000" dirty="0">
                <a:latin typeface="Times New Roman"/>
                <a:cs typeface="Times New Roman"/>
              </a:rPr>
              <a:t>quattro pilastri:  </a:t>
            </a:r>
            <a:r>
              <a:rPr sz="2000" spc="-5" dirty="0">
                <a:latin typeface="Times New Roman"/>
                <a:cs typeface="Times New Roman"/>
              </a:rPr>
              <a:t>imparare </a:t>
            </a:r>
            <a:r>
              <a:rPr sz="2000" dirty="0">
                <a:latin typeface="Times New Roman"/>
                <a:cs typeface="Times New Roman"/>
              </a:rPr>
              <a:t>a conoscere, </a:t>
            </a:r>
            <a:r>
              <a:rPr sz="2000" spc="-5" dirty="0">
                <a:latin typeface="Times New Roman"/>
                <a:cs typeface="Times New Roman"/>
              </a:rPr>
              <a:t>imparare </a:t>
            </a:r>
            <a:r>
              <a:rPr sz="2000" dirty="0">
                <a:latin typeface="Times New Roman"/>
                <a:cs typeface="Times New Roman"/>
              </a:rPr>
              <a:t>a fare, </a:t>
            </a:r>
            <a:r>
              <a:rPr sz="2000" spc="-5" dirty="0">
                <a:latin typeface="Times New Roman"/>
                <a:cs typeface="Times New Roman"/>
              </a:rPr>
              <a:t>imparare </a:t>
            </a:r>
            <a:r>
              <a:rPr sz="2000" dirty="0">
                <a:latin typeface="Times New Roman"/>
                <a:cs typeface="Times New Roman"/>
              </a:rPr>
              <a:t>a vivere </a:t>
            </a:r>
            <a:r>
              <a:rPr sz="2000" spc="-5" dirty="0">
                <a:latin typeface="Times New Roman"/>
                <a:cs typeface="Times New Roman"/>
              </a:rPr>
              <a:t>insieme</a:t>
            </a:r>
            <a:r>
              <a:rPr sz="2000" spc="-11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  </a:t>
            </a:r>
            <a:r>
              <a:rPr sz="2000" spc="-5" dirty="0">
                <a:latin typeface="Times New Roman"/>
                <a:cs typeface="Times New Roman"/>
              </a:rPr>
              <a:t>imparare </a:t>
            </a:r>
            <a:r>
              <a:rPr sz="2000" dirty="0">
                <a:latin typeface="Times New Roman"/>
                <a:cs typeface="Times New Roman"/>
              </a:rPr>
              <a:t>ad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essere.</a:t>
            </a:r>
            <a:endParaRPr sz="2000">
              <a:latin typeface="Times New Roman"/>
              <a:cs typeface="Times New Roman"/>
            </a:endParaRPr>
          </a:p>
          <a:p>
            <a:pPr marL="355600" marR="122555" indent="-342900">
              <a:lnSpc>
                <a:spcPct val="90000"/>
              </a:lnSpc>
              <a:spcBef>
                <a:spcPts val="450"/>
              </a:spcBef>
              <a:buClr>
                <a:srgbClr val="996633"/>
              </a:buClr>
              <a:buSzPct val="95000"/>
              <a:buFont typeface="Wingdings"/>
              <a:buChar char=""/>
              <a:tabLst>
                <a:tab pos="354965" algn="l"/>
                <a:tab pos="355600" algn="l"/>
              </a:tabLst>
            </a:pPr>
            <a:r>
              <a:rPr sz="2000" spc="-5" dirty="0">
                <a:latin typeface="Times New Roman"/>
                <a:cs typeface="Times New Roman"/>
              </a:rPr>
              <a:t>Imparare </a:t>
            </a:r>
            <a:r>
              <a:rPr sz="2000" dirty="0">
                <a:latin typeface="Times New Roman"/>
                <a:cs typeface="Times New Roman"/>
              </a:rPr>
              <a:t>a conoscere, combinando </a:t>
            </a:r>
            <a:r>
              <a:rPr sz="2000" spc="5" dirty="0">
                <a:latin typeface="Times New Roman"/>
                <a:cs typeface="Times New Roman"/>
              </a:rPr>
              <a:t>una </a:t>
            </a:r>
            <a:r>
              <a:rPr sz="2000" dirty="0">
                <a:latin typeface="Times New Roman"/>
                <a:cs typeface="Times New Roman"/>
              </a:rPr>
              <a:t>conoscenza generale  </a:t>
            </a:r>
            <a:r>
              <a:rPr sz="2000" spc="-5" dirty="0">
                <a:latin typeface="Times New Roman"/>
                <a:cs typeface="Times New Roman"/>
              </a:rPr>
              <a:t>sufficientemente ampia </a:t>
            </a:r>
            <a:r>
              <a:rPr sz="2000" dirty="0">
                <a:latin typeface="Times New Roman"/>
                <a:cs typeface="Times New Roman"/>
              </a:rPr>
              <a:t>con la possibilità di lavorare in profondità</a:t>
            </a:r>
            <a:r>
              <a:rPr sz="2000" spc="-2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su  un piccolo </a:t>
            </a:r>
            <a:r>
              <a:rPr sz="2000" spc="-5" dirty="0">
                <a:latin typeface="Times New Roman"/>
                <a:cs typeface="Times New Roman"/>
              </a:rPr>
              <a:t>numero </a:t>
            </a:r>
            <a:r>
              <a:rPr sz="2000" dirty="0">
                <a:latin typeface="Times New Roman"/>
                <a:cs typeface="Times New Roman"/>
              </a:rPr>
              <a:t>di </a:t>
            </a:r>
            <a:r>
              <a:rPr sz="2000" spc="-5" dirty="0">
                <a:latin typeface="Times New Roman"/>
                <a:cs typeface="Times New Roman"/>
              </a:rPr>
              <a:t>materie. </a:t>
            </a:r>
            <a:r>
              <a:rPr sz="2000" dirty="0">
                <a:latin typeface="Times New Roman"/>
                <a:cs typeface="Times New Roman"/>
              </a:rPr>
              <a:t>Questo significa anche </a:t>
            </a:r>
            <a:r>
              <a:rPr sz="2000" spc="-5" dirty="0">
                <a:latin typeface="Times New Roman"/>
                <a:cs typeface="Times New Roman"/>
              </a:rPr>
              <a:t>imparare </a:t>
            </a:r>
            <a:r>
              <a:rPr sz="2000" dirty="0">
                <a:latin typeface="Times New Roman"/>
                <a:cs typeface="Times New Roman"/>
              </a:rPr>
              <a:t>ad  </a:t>
            </a:r>
            <a:r>
              <a:rPr sz="2000" spc="-5" dirty="0">
                <a:latin typeface="Times New Roman"/>
                <a:cs typeface="Times New Roman"/>
              </a:rPr>
              <a:t>imparare, </a:t>
            </a:r>
            <a:r>
              <a:rPr sz="2000" dirty="0">
                <a:latin typeface="Times New Roman"/>
                <a:cs typeface="Times New Roman"/>
              </a:rPr>
              <a:t>in </a:t>
            </a:r>
            <a:r>
              <a:rPr sz="2000" spc="-5" dirty="0">
                <a:latin typeface="Times New Roman"/>
                <a:cs typeface="Times New Roman"/>
              </a:rPr>
              <a:t>modo tale </a:t>
            </a:r>
            <a:r>
              <a:rPr sz="2000" dirty="0">
                <a:latin typeface="Times New Roman"/>
                <a:cs typeface="Times New Roman"/>
              </a:rPr>
              <a:t>da trarre beneficio dalle opportunità offerte  dall’educazione nel corso della</a:t>
            </a:r>
            <a:r>
              <a:rPr sz="2000" spc="-1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vita.</a:t>
            </a:r>
            <a:endParaRPr sz="20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90000"/>
              </a:lnSpc>
              <a:spcBef>
                <a:spcPts val="480"/>
              </a:spcBef>
              <a:buClr>
                <a:srgbClr val="996633"/>
              </a:buClr>
              <a:buSzPct val="95000"/>
              <a:buFont typeface="Wingdings"/>
              <a:buChar char=""/>
              <a:tabLst>
                <a:tab pos="354965" algn="l"/>
                <a:tab pos="355600" algn="l"/>
              </a:tabLst>
            </a:pPr>
            <a:r>
              <a:rPr sz="2000" spc="-5" dirty="0">
                <a:latin typeface="Times New Roman"/>
                <a:cs typeface="Times New Roman"/>
              </a:rPr>
              <a:t>Imparare </a:t>
            </a:r>
            <a:r>
              <a:rPr sz="2000" dirty="0">
                <a:latin typeface="Times New Roman"/>
                <a:cs typeface="Times New Roman"/>
              </a:rPr>
              <a:t>a fare, </a:t>
            </a:r>
            <a:r>
              <a:rPr sz="2000" spc="-5" dirty="0">
                <a:latin typeface="Times New Roman"/>
                <a:cs typeface="Times New Roman"/>
              </a:rPr>
              <a:t>allo scopo </a:t>
            </a:r>
            <a:r>
              <a:rPr sz="2000" dirty="0">
                <a:latin typeface="Times New Roman"/>
                <a:cs typeface="Times New Roman"/>
              </a:rPr>
              <a:t>d’acquistare </a:t>
            </a:r>
            <a:r>
              <a:rPr sz="2000" spc="5" dirty="0">
                <a:latin typeface="Times New Roman"/>
                <a:cs typeface="Times New Roman"/>
              </a:rPr>
              <a:t>non </a:t>
            </a:r>
            <a:r>
              <a:rPr sz="2000" spc="-5" dirty="0">
                <a:latin typeface="Times New Roman"/>
                <a:cs typeface="Times New Roman"/>
              </a:rPr>
              <a:t>soltanto </a:t>
            </a:r>
            <a:r>
              <a:rPr sz="2000" dirty="0">
                <a:latin typeface="Times New Roman"/>
                <a:cs typeface="Times New Roman"/>
              </a:rPr>
              <a:t>un’abilità  </a:t>
            </a:r>
            <a:r>
              <a:rPr sz="2000" spc="-5" dirty="0">
                <a:latin typeface="Times New Roman"/>
                <a:cs typeface="Times New Roman"/>
              </a:rPr>
              <a:t>professionale, </a:t>
            </a:r>
            <a:r>
              <a:rPr sz="2000" spc="-15" dirty="0">
                <a:latin typeface="Times New Roman"/>
                <a:cs typeface="Times New Roman"/>
              </a:rPr>
              <a:t>ma </a:t>
            </a:r>
            <a:r>
              <a:rPr sz="2000" dirty="0">
                <a:latin typeface="Times New Roman"/>
                <a:cs typeface="Times New Roman"/>
              </a:rPr>
              <a:t>anche, più </a:t>
            </a:r>
            <a:r>
              <a:rPr sz="2000" spc="-5" dirty="0">
                <a:latin typeface="Times New Roman"/>
                <a:cs typeface="Times New Roman"/>
              </a:rPr>
              <a:t>ampiamente, </a:t>
            </a:r>
            <a:r>
              <a:rPr sz="2000" dirty="0">
                <a:latin typeface="Times New Roman"/>
                <a:cs typeface="Times New Roman"/>
              </a:rPr>
              <a:t>la </a:t>
            </a:r>
            <a:r>
              <a:rPr sz="2000" spc="-5" dirty="0">
                <a:latin typeface="Times New Roman"/>
                <a:cs typeface="Times New Roman"/>
              </a:rPr>
              <a:t>competenza </a:t>
            </a:r>
            <a:r>
              <a:rPr sz="2000" dirty="0">
                <a:latin typeface="Times New Roman"/>
                <a:cs typeface="Times New Roman"/>
              </a:rPr>
              <a:t>di  affrontare </a:t>
            </a:r>
            <a:r>
              <a:rPr sz="2000" spc="-5" dirty="0">
                <a:latin typeface="Times New Roman"/>
                <a:cs typeface="Times New Roman"/>
              </a:rPr>
              <a:t>molte </a:t>
            </a:r>
            <a:r>
              <a:rPr sz="2000" dirty="0">
                <a:latin typeface="Times New Roman"/>
                <a:cs typeface="Times New Roman"/>
              </a:rPr>
              <a:t>situazioni e di lavorare in </a:t>
            </a:r>
            <a:r>
              <a:rPr sz="2000" spc="5" dirty="0">
                <a:latin typeface="Times New Roman"/>
                <a:cs typeface="Times New Roman"/>
              </a:rPr>
              <a:t>gruppo. </a:t>
            </a:r>
            <a:r>
              <a:rPr sz="2000" spc="-5" dirty="0">
                <a:latin typeface="Times New Roman"/>
                <a:cs typeface="Times New Roman"/>
              </a:rPr>
              <a:t>Ciò </a:t>
            </a:r>
            <a:r>
              <a:rPr sz="2000" dirty="0">
                <a:latin typeface="Times New Roman"/>
                <a:cs typeface="Times New Roman"/>
              </a:rPr>
              <a:t>significa  anche </a:t>
            </a:r>
            <a:r>
              <a:rPr sz="2000" spc="-5" dirty="0">
                <a:latin typeface="Times New Roman"/>
                <a:cs typeface="Times New Roman"/>
              </a:rPr>
              <a:t>imparare </a:t>
            </a:r>
            <a:r>
              <a:rPr sz="2000" dirty="0">
                <a:latin typeface="Times New Roman"/>
                <a:cs typeface="Times New Roman"/>
              </a:rPr>
              <a:t>a fare nel contesto delle varie esperienze sociali e di  lavoro offerte ai giovani, che possono essere </a:t>
            </a:r>
            <a:r>
              <a:rPr sz="2000" spc="-5" dirty="0">
                <a:latin typeface="Times New Roman"/>
                <a:cs typeface="Times New Roman"/>
              </a:rPr>
              <a:t>informali, come</a:t>
            </a:r>
            <a:r>
              <a:rPr sz="2000" spc="-16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risultato  </a:t>
            </a:r>
            <a:r>
              <a:rPr sz="2000" dirty="0">
                <a:latin typeface="Times New Roman"/>
                <a:cs typeface="Times New Roman"/>
              </a:rPr>
              <a:t>del contesto </a:t>
            </a:r>
            <a:r>
              <a:rPr sz="2000" spc="-5" dirty="0">
                <a:latin typeface="Times New Roman"/>
                <a:cs typeface="Times New Roman"/>
              </a:rPr>
              <a:t>locale </a:t>
            </a:r>
            <a:r>
              <a:rPr sz="2000" dirty="0">
                <a:latin typeface="Times New Roman"/>
                <a:cs typeface="Times New Roman"/>
              </a:rPr>
              <a:t>o nazionale, o </a:t>
            </a:r>
            <a:r>
              <a:rPr sz="2000" spc="-5" dirty="0">
                <a:latin typeface="Times New Roman"/>
                <a:cs typeface="Times New Roman"/>
              </a:rPr>
              <a:t>formali, </a:t>
            </a:r>
            <a:r>
              <a:rPr sz="2000" dirty="0">
                <a:latin typeface="Times New Roman"/>
                <a:cs typeface="Times New Roman"/>
              </a:rPr>
              <a:t>che </a:t>
            </a:r>
            <a:r>
              <a:rPr sz="2000" spc="-5" dirty="0">
                <a:latin typeface="Times New Roman"/>
                <a:cs typeface="Times New Roman"/>
              </a:rPr>
              <a:t>implicano </a:t>
            </a:r>
            <a:r>
              <a:rPr sz="2000" dirty="0">
                <a:latin typeface="Times New Roman"/>
                <a:cs typeface="Times New Roman"/>
              </a:rPr>
              <a:t>corsi dove si  alternano studio e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lavoro.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8582" y="541985"/>
            <a:ext cx="7350759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I </a:t>
            </a:r>
            <a:r>
              <a:rPr sz="4000" dirty="0"/>
              <a:t>quattro pilastri</a:t>
            </a:r>
            <a:r>
              <a:rPr sz="4000" spc="-100" dirty="0"/>
              <a:t> </a:t>
            </a:r>
            <a:r>
              <a:rPr sz="4000" dirty="0"/>
              <a:t>dell’educazione(2)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559178" y="2007489"/>
            <a:ext cx="7436484" cy="39934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238125" indent="-342900">
              <a:lnSpc>
                <a:spcPct val="100000"/>
              </a:lnSpc>
              <a:spcBef>
                <a:spcPts val="100"/>
              </a:spcBef>
              <a:buClr>
                <a:srgbClr val="996633"/>
              </a:buClr>
              <a:buSzPct val="94444"/>
              <a:buFont typeface="Wingdings"/>
              <a:buChar char=""/>
              <a:tabLst>
                <a:tab pos="354965" algn="l"/>
                <a:tab pos="355600" algn="l"/>
              </a:tabLst>
            </a:pPr>
            <a:r>
              <a:rPr sz="1800" spc="-5" dirty="0">
                <a:latin typeface="Times New Roman"/>
                <a:cs typeface="Times New Roman"/>
              </a:rPr>
              <a:t>Imparare </a:t>
            </a:r>
            <a:r>
              <a:rPr sz="1800" dirty="0">
                <a:latin typeface="Times New Roman"/>
                <a:cs typeface="Times New Roman"/>
              </a:rPr>
              <a:t>a vivere </a:t>
            </a:r>
            <a:r>
              <a:rPr sz="1800" spc="-5" dirty="0">
                <a:latin typeface="Times New Roman"/>
                <a:cs typeface="Times New Roman"/>
              </a:rPr>
              <a:t>insieme, </a:t>
            </a:r>
            <a:r>
              <a:rPr sz="1800" dirty="0">
                <a:latin typeface="Times New Roman"/>
                <a:cs typeface="Times New Roman"/>
              </a:rPr>
              <a:t>sviluppando una comprensione degli altri </a:t>
            </a:r>
            <a:r>
              <a:rPr sz="1800" dirty="0" err="1">
                <a:latin typeface="Times New Roman"/>
                <a:cs typeface="Times New Roman"/>
              </a:rPr>
              <a:t>ed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lang="it-IT" sz="1800" dirty="0">
                <a:latin typeface="Times New Roman"/>
                <a:cs typeface="Times New Roman"/>
              </a:rPr>
              <a:t>un </a:t>
            </a:r>
            <a:r>
              <a:rPr sz="1800" dirty="0" err="1">
                <a:latin typeface="Times New Roman"/>
                <a:cs typeface="Times New Roman"/>
              </a:rPr>
              <a:t>apprezzamento</a:t>
            </a:r>
            <a:r>
              <a:rPr sz="1800" dirty="0">
                <a:latin typeface="Times New Roman"/>
                <a:cs typeface="Times New Roman"/>
              </a:rPr>
              <a:t> dell’interdipendenza (realizzando progetti comuni e  imparando a gestire i conflitti) in uno spirito di rispetto per i valori del  </a:t>
            </a:r>
            <a:r>
              <a:rPr sz="1800" spc="-5" dirty="0">
                <a:latin typeface="Times New Roman"/>
                <a:cs typeface="Times New Roman"/>
              </a:rPr>
              <a:t>pluralismo, </a:t>
            </a:r>
            <a:r>
              <a:rPr sz="1800" dirty="0">
                <a:latin typeface="Times New Roman"/>
                <a:cs typeface="Times New Roman"/>
              </a:rPr>
              <a:t>della reciproca comprensione e della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pace.</a:t>
            </a:r>
          </a:p>
          <a:p>
            <a:pPr marL="355600" marR="5080" indent="-342900">
              <a:lnSpc>
                <a:spcPct val="100000"/>
              </a:lnSpc>
              <a:spcBef>
                <a:spcPts val="434"/>
              </a:spcBef>
              <a:buClr>
                <a:srgbClr val="996633"/>
              </a:buClr>
              <a:buSzPct val="94444"/>
              <a:buFont typeface="Wingdings"/>
              <a:buChar char=""/>
              <a:tabLst>
                <a:tab pos="354965" algn="l"/>
                <a:tab pos="355600" algn="l"/>
              </a:tabLst>
            </a:pPr>
            <a:r>
              <a:rPr sz="1800" spc="-5" dirty="0">
                <a:latin typeface="Times New Roman"/>
                <a:cs typeface="Times New Roman"/>
              </a:rPr>
              <a:t>Imparare </a:t>
            </a:r>
            <a:r>
              <a:rPr sz="1800" dirty="0">
                <a:latin typeface="Times New Roman"/>
                <a:cs typeface="Times New Roman"/>
              </a:rPr>
              <a:t>ad </a:t>
            </a:r>
            <a:r>
              <a:rPr sz="1800" spc="-5" dirty="0">
                <a:latin typeface="Times New Roman"/>
                <a:cs typeface="Times New Roman"/>
              </a:rPr>
              <a:t>essere, </a:t>
            </a:r>
            <a:r>
              <a:rPr sz="1800" dirty="0">
                <a:latin typeface="Times New Roman"/>
                <a:cs typeface="Times New Roman"/>
              </a:rPr>
              <a:t>in </a:t>
            </a:r>
            <a:r>
              <a:rPr sz="1800" spc="-5" dirty="0">
                <a:latin typeface="Times New Roman"/>
                <a:cs typeface="Times New Roman"/>
              </a:rPr>
              <a:t>modo </a:t>
            </a:r>
            <a:r>
              <a:rPr sz="1800" dirty="0">
                <a:latin typeface="Times New Roman"/>
                <a:cs typeface="Times New Roman"/>
              </a:rPr>
              <a:t>tale da </a:t>
            </a:r>
            <a:r>
              <a:rPr sz="1800" spc="-5" dirty="0">
                <a:latin typeface="Times New Roman"/>
                <a:cs typeface="Times New Roman"/>
              </a:rPr>
              <a:t>sviluppare meglio </a:t>
            </a:r>
            <a:r>
              <a:rPr sz="1800" dirty="0">
                <a:latin typeface="Times New Roman"/>
                <a:cs typeface="Times New Roman"/>
              </a:rPr>
              <a:t>la propria </a:t>
            </a:r>
            <a:r>
              <a:rPr sz="1800" spc="-45" dirty="0">
                <a:latin typeface="Times New Roman"/>
                <a:cs typeface="Times New Roman"/>
              </a:rPr>
              <a:t>personalità </a:t>
            </a:r>
            <a:r>
              <a:rPr sz="1800" dirty="0">
                <a:latin typeface="Times New Roman"/>
                <a:cs typeface="Times New Roman"/>
              </a:rPr>
              <a:t>e  da </a:t>
            </a:r>
            <a:r>
              <a:rPr sz="1800" spc="-5" dirty="0">
                <a:latin typeface="Times New Roman"/>
                <a:cs typeface="Times New Roman"/>
              </a:rPr>
              <a:t>essere </a:t>
            </a:r>
            <a:r>
              <a:rPr sz="1800" dirty="0">
                <a:latin typeface="Times New Roman"/>
                <a:cs typeface="Times New Roman"/>
              </a:rPr>
              <a:t>in grado di agire con una crescente capacità di </a:t>
            </a:r>
            <a:r>
              <a:rPr sz="1800" spc="-5" dirty="0">
                <a:latin typeface="Times New Roman"/>
                <a:cs typeface="Times New Roman"/>
              </a:rPr>
              <a:t>autonomia, </a:t>
            </a:r>
            <a:r>
              <a:rPr sz="1800" dirty="0">
                <a:latin typeface="Times New Roman"/>
                <a:cs typeface="Times New Roman"/>
              </a:rPr>
              <a:t>di  giudizio e di responsabilità </a:t>
            </a:r>
            <a:r>
              <a:rPr sz="1800" spc="-5" dirty="0">
                <a:latin typeface="Times New Roman"/>
                <a:cs typeface="Times New Roman"/>
              </a:rPr>
              <a:t>personale. </a:t>
            </a:r>
            <a:r>
              <a:rPr sz="1800" dirty="0">
                <a:latin typeface="Times New Roman"/>
                <a:cs typeface="Times New Roman"/>
              </a:rPr>
              <a:t>A tale riguardo, l’educazione non</a:t>
            </a:r>
            <a:r>
              <a:rPr sz="1800" spc="-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deve  trascurare alcun aspetto del potenziale di una persona: </a:t>
            </a:r>
            <a:r>
              <a:rPr sz="1800" spc="-5" dirty="0">
                <a:latin typeface="Times New Roman"/>
                <a:cs typeface="Times New Roman"/>
              </a:rPr>
              <a:t>memoria,  </a:t>
            </a:r>
            <a:r>
              <a:rPr sz="1800" dirty="0">
                <a:latin typeface="Times New Roman"/>
                <a:cs typeface="Times New Roman"/>
              </a:rPr>
              <a:t>ragionamento, </a:t>
            </a:r>
            <a:r>
              <a:rPr sz="1800" spc="-5" dirty="0">
                <a:latin typeface="Times New Roman"/>
                <a:cs typeface="Times New Roman"/>
              </a:rPr>
              <a:t>senso </a:t>
            </a:r>
            <a:r>
              <a:rPr sz="1800" dirty="0">
                <a:latin typeface="Times New Roman"/>
                <a:cs typeface="Times New Roman"/>
              </a:rPr>
              <a:t>estetico, capacità fisiche e abilità di</a:t>
            </a:r>
            <a:r>
              <a:rPr sz="1800" spc="-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comunicazione.</a:t>
            </a:r>
          </a:p>
          <a:p>
            <a:pPr marL="355600" marR="753110" indent="-342900">
              <a:lnSpc>
                <a:spcPct val="100000"/>
              </a:lnSpc>
              <a:spcBef>
                <a:spcPts val="430"/>
              </a:spcBef>
              <a:buClr>
                <a:srgbClr val="996633"/>
              </a:buClr>
              <a:buSzPct val="94444"/>
              <a:buFont typeface="Wingdings"/>
              <a:buChar char=""/>
              <a:tabLst>
                <a:tab pos="354965" algn="l"/>
                <a:tab pos="355600" algn="l"/>
              </a:tabLst>
            </a:pPr>
            <a:r>
              <a:rPr sz="1800" dirty="0">
                <a:latin typeface="Times New Roman"/>
                <a:cs typeface="Times New Roman"/>
              </a:rPr>
              <a:t>I </a:t>
            </a:r>
            <a:r>
              <a:rPr sz="1800" spc="-5" dirty="0">
                <a:latin typeface="Times New Roman"/>
                <a:cs typeface="Times New Roman"/>
              </a:rPr>
              <a:t>sistemi </a:t>
            </a:r>
            <a:r>
              <a:rPr sz="1800" dirty="0">
                <a:latin typeface="Times New Roman"/>
                <a:cs typeface="Times New Roman"/>
              </a:rPr>
              <a:t>educativi </a:t>
            </a:r>
            <a:r>
              <a:rPr sz="1800" spc="-5" dirty="0">
                <a:latin typeface="Times New Roman"/>
                <a:cs typeface="Times New Roman"/>
              </a:rPr>
              <a:t>formali </a:t>
            </a:r>
            <a:r>
              <a:rPr sz="1800" dirty="0">
                <a:latin typeface="Times New Roman"/>
                <a:cs typeface="Times New Roman"/>
              </a:rPr>
              <a:t>tendono a </a:t>
            </a:r>
            <a:r>
              <a:rPr sz="1800" spc="-5" dirty="0">
                <a:latin typeface="Times New Roman"/>
                <a:cs typeface="Times New Roman"/>
              </a:rPr>
              <a:t>sottolineare </a:t>
            </a:r>
            <a:r>
              <a:rPr sz="1800" dirty="0" err="1">
                <a:latin typeface="Times New Roman"/>
                <a:cs typeface="Times New Roman"/>
              </a:rPr>
              <a:t>l’acquisizione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lang="it-IT" sz="1800" dirty="0">
                <a:latin typeface="Times New Roman"/>
                <a:cs typeface="Times New Roman"/>
              </a:rPr>
              <a:t>delle </a:t>
            </a:r>
            <a:r>
              <a:rPr sz="1800" dirty="0" err="1">
                <a:latin typeface="Times New Roman"/>
                <a:cs typeface="Times New Roman"/>
              </a:rPr>
              <a:t>conoscenze</a:t>
            </a:r>
            <a:r>
              <a:rPr sz="1800" dirty="0">
                <a:latin typeface="Times New Roman"/>
                <a:cs typeface="Times New Roman"/>
              </a:rPr>
              <a:t> a detrimento di altri tipi d’apprendimento; </a:t>
            </a:r>
            <a:r>
              <a:rPr sz="1800" spc="-5" dirty="0">
                <a:latin typeface="Times New Roman"/>
                <a:cs typeface="Times New Roman"/>
              </a:rPr>
              <a:t>ma </a:t>
            </a:r>
            <a:r>
              <a:rPr sz="1800" dirty="0">
                <a:latin typeface="Times New Roman"/>
                <a:cs typeface="Times New Roman"/>
              </a:rPr>
              <a:t>ora è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</a:t>
            </a:r>
          </a:p>
          <a:p>
            <a:pPr marL="355600" marR="19685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fondamentale importanza concepire l’educazione in una </a:t>
            </a:r>
            <a:r>
              <a:rPr sz="1800" spc="-5" dirty="0">
                <a:latin typeface="Times New Roman"/>
                <a:cs typeface="Times New Roman"/>
              </a:rPr>
              <a:t>maniera </a:t>
            </a:r>
            <a:r>
              <a:rPr sz="1800" dirty="0">
                <a:latin typeface="Times New Roman"/>
                <a:cs typeface="Times New Roman"/>
              </a:rPr>
              <a:t>più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globale.  </a:t>
            </a:r>
            <a:r>
              <a:rPr sz="1800" spc="-5" dirty="0">
                <a:latin typeface="Times New Roman"/>
                <a:cs typeface="Times New Roman"/>
              </a:rPr>
              <a:t>Una </a:t>
            </a:r>
            <a:r>
              <a:rPr sz="1800" dirty="0">
                <a:latin typeface="Times New Roman"/>
                <a:cs typeface="Times New Roman"/>
              </a:rPr>
              <a:t>tale visione deve </a:t>
            </a:r>
            <a:r>
              <a:rPr sz="1800" spc="-5" dirty="0">
                <a:latin typeface="Times New Roman"/>
                <a:cs typeface="Times New Roman"/>
              </a:rPr>
              <a:t>informare </a:t>
            </a:r>
            <a:r>
              <a:rPr sz="1800" dirty="0">
                <a:latin typeface="Times New Roman"/>
                <a:cs typeface="Times New Roman"/>
              </a:rPr>
              <a:t>e guidare le future </a:t>
            </a:r>
            <a:r>
              <a:rPr sz="1800" spc="-5" dirty="0">
                <a:latin typeface="Times New Roman"/>
                <a:cs typeface="Times New Roman"/>
              </a:rPr>
              <a:t>riforme </a:t>
            </a:r>
            <a:r>
              <a:rPr sz="1800" dirty="0">
                <a:latin typeface="Times New Roman"/>
                <a:cs typeface="Times New Roman"/>
              </a:rPr>
              <a:t>e politiche  scolastiche, </a:t>
            </a:r>
            <a:r>
              <a:rPr sz="1800" spc="-5" dirty="0">
                <a:latin typeface="Times New Roman"/>
                <a:cs typeface="Times New Roman"/>
              </a:rPr>
              <a:t>in </a:t>
            </a:r>
            <a:r>
              <a:rPr sz="1800" dirty="0">
                <a:latin typeface="Times New Roman"/>
                <a:cs typeface="Times New Roman"/>
              </a:rPr>
              <a:t>rapporto </a:t>
            </a:r>
            <a:r>
              <a:rPr sz="1800" spc="-5" dirty="0">
                <a:latin typeface="Times New Roman"/>
                <a:cs typeface="Times New Roman"/>
              </a:rPr>
              <a:t>sia ai </a:t>
            </a:r>
            <a:r>
              <a:rPr sz="1800" dirty="0">
                <a:latin typeface="Times New Roman"/>
                <a:cs typeface="Times New Roman"/>
              </a:rPr>
              <a:t>contenuti </a:t>
            </a:r>
            <a:r>
              <a:rPr sz="1800" spc="-5" dirty="0">
                <a:latin typeface="Times New Roman"/>
                <a:cs typeface="Times New Roman"/>
              </a:rPr>
              <a:t>che hai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metodi.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8582" y="508457"/>
            <a:ext cx="6636384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L’educazione </a:t>
            </a:r>
            <a:r>
              <a:rPr dirty="0"/>
              <a:t>per tutta la</a:t>
            </a:r>
            <a:r>
              <a:rPr spc="-105" dirty="0"/>
              <a:t> </a:t>
            </a:r>
            <a:r>
              <a:rPr dirty="0"/>
              <a:t>vita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84960" marR="5080" indent="-342900">
              <a:lnSpc>
                <a:spcPct val="100000"/>
              </a:lnSpc>
              <a:spcBef>
                <a:spcPts val="100"/>
              </a:spcBef>
              <a:buClr>
                <a:srgbClr val="996633"/>
              </a:buClr>
              <a:buSzPct val="93750"/>
              <a:buFont typeface="Wingdings"/>
              <a:buChar char=""/>
              <a:tabLst>
                <a:tab pos="1585595" algn="l"/>
              </a:tabLst>
            </a:pPr>
            <a:r>
              <a:rPr dirty="0"/>
              <a:t>Il concetto di educazione per tutta la vita è la chiave  </a:t>
            </a:r>
            <a:r>
              <a:rPr spc="-5" dirty="0"/>
              <a:t>d’accesso </a:t>
            </a:r>
            <a:r>
              <a:rPr dirty="0"/>
              <a:t>al </a:t>
            </a:r>
            <a:r>
              <a:rPr spc="-5" dirty="0"/>
              <a:t>XXI secolo. </a:t>
            </a:r>
            <a:r>
              <a:rPr dirty="0"/>
              <a:t>Esso </a:t>
            </a:r>
            <a:r>
              <a:rPr spc="-5" dirty="0"/>
              <a:t>supera </a:t>
            </a:r>
            <a:r>
              <a:rPr dirty="0"/>
              <a:t>la distinzione  tradizionale tra educazione iniziale ed educazione  </a:t>
            </a:r>
            <a:r>
              <a:rPr spc="-5" dirty="0"/>
              <a:t>permanente. Esso si </a:t>
            </a:r>
            <a:r>
              <a:rPr dirty="0"/>
              <a:t>collega con un altro concetto</a:t>
            </a:r>
            <a:r>
              <a:rPr spc="-105" dirty="0"/>
              <a:t> </a:t>
            </a:r>
            <a:r>
              <a:rPr spc="-5" dirty="0"/>
              <a:t>spesso  </a:t>
            </a:r>
            <a:r>
              <a:rPr dirty="0"/>
              <a:t>presentato, quello della società</a:t>
            </a:r>
            <a:r>
              <a:rPr spc="-150" dirty="0"/>
              <a:t> </a:t>
            </a:r>
            <a:r>
              <a:rPr dirty="0"/>
              <a:t>educativa.</a:t>
            </a:r>
          </a:p>
          <a:p>
            <a:pPr marL="1584960" indent="-342900">
              <a:lnSpc>
                <a:spcPct val="100000"/>
              </a:lnSpc>
              <a:spcBef>
                <a:spcPts val="580"/>
              </a:spcBef>
              <a:buClr>
                <a:srgbClr val="996633"/>
              </a:buClr>
              <a:buSzPct val="93750"/>
              <a:buFont typeface="Wingdings"/>
              <a:buChar char=""/>
              <a:tabLst>
                <a:tab pos="1585595" algn="l"/>
              </a:tabLst>
            </a:pPr>
            <a:r>
              <a:rPr dirty="0"/>
              <a:t>L’educazione </a:t>
            </a:r>
            <a:r>
              <a:rPr spc="-5" dirty="0"/>
              <a:t>permanente deve </a:t>
            </a:r>
            <a:r>
              <a:rPr dirty="0"/>
              <a:t>aprire possibilità</a:t>
            </a:r>
            <a:r>
              <a:rPr spc="-145" dirty="0"/>
              <a:t> </a:t>
            </a:r>
            <a:r>
              <a:rPr dirty="0"/>
              <a:t>di</a:t>
            </a:r>
          </a:p>
          <a:p>
            <a:pPr marL="1584960">
              <a:lnSpc>
                <a:spcPct val="100000"/>
              </a:lnSpc>
            </a:pPr>
            <a:r>
              <a:rPr spc="-5" dirty="0"/>
              <a:t>apprendimento </a:t>
            </a:r>
            <a:r>
              <a:rPr dirty="0"/>
              <a:t>a</a:t>
            </a:r>
            <a:r>
              <a:rPr spc="-50" dirty="0"/>
              <a:t> </a:t>
            </a:r>
            <a:r>
              <a:rPr dirty="0"/>
              <a:t>tutti.</a:t>
            </a:r>
          </a:p>
          <a:p>
            <a:pPr marL="1584960" marR="342900" indent="-342900">
              <a:lnSpc>
                <a:spcPct val="100000"/>
              </a:lnSpc>
              <a:spcBef>
                <a:spcPts val="575"/>
              </a:spcBef>
              <a:buClr>
                <a:srgbClr val="996633"/>
              </a:buClr>
              <a:buSzPct val="93750"/>
              <a:buFont typeface="Wingdings"/>
              <a:buChar char=""/>
              <a:tabLst>
                <a:tab pos="1585595" algn="l"/>
              </a:tabLst>
            </a:pPr>
            <a:r>
              <a:rPr dirty="0"/>
              <a:t>L’educazione per tutta la vita deve </a:t>
            </a:r>
            <a:r>
              <a:rPr dirty="0" err="1"/>
              <a:t>valorizzare</a:t>
            </a:r>
            <a:r>
              <a:rPr dirty="0"/>
              <a:t> </a:t>
            </a:r>
            <a:r>
              <a:rPr lang="it-IT" dirty="0"/>
              <a:t>tutte </a:t>
            </a:r>
            <a:r>
              <a:rPr dirty="0"/>
              <a:t>le  opportunità che la società può</a:t>
            </a:r>
            <a:r>
              <a:rPr spc="-110" dirty="0"/>
              <a:t> </a:t>
            </a:r>
            <a:r>
              <a:rPr spc="-5" dirty="0"/>
              <a:t>offrire.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8582" y="508457"/>
            <a:ext cx="563181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L’utopia</a:t>
            </a:r>
            <a:r>
              <a:rPr spc="-60" dirty="0"/>
              <a:t> </a:t>
            </a:r>
            <a:r>
              <a:rPr dirty="0"/>
              <a:t>dell’educazione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24000" y="1676400"/>
            <a:ext cx="7299325" cy="493331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355600" marR="5080" indent="-342900">
              <a:lnSpc>
                <a:spcPct val="90000"/>
              </a:lnSpc>
              <a:spcBef>
                <a:spcPts val="430"/>
              </a:spcBef>
              <a:buClr>
                <a:srgbClr val="996633"/>
              </a:buClr>
              <a:buSzPct val="94642"/>
              <a:buFont typeface="Wingdings"/>
              <a:buChar char="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L’educazione è </a:t>
            </a:r>
            <a:r>
              <a:rPr sz="2800" dirty="0">
                <a:latin typeface="Times New Roman"/>
                <a:cs typeface="Times New Roman"/>
              </a:rPr>
              <a:t>un </a:t>
            </a:r>
            <a:r>
              <a:rPr sz="2800" spc="-10" dirty="0">
                <a:latin typeface="Times New Roman"/>
                <a:cs typeface="Times New Roman"/>
              </a:rPr>
              <a:t>mezzo </a:t>
            </a:r>
            <a:r>
              <a:rPr sz="2800" spc="-5" dirty="0">
                <a:latin typeface="Times New Roman"/>
                <a:cs typeface="Times New Roman"/>
              </a:rPr>
              <a:t>prezioso e  indispensabile che può consentire di raggiungere  gli ideali di pace, libertà e </a:t>
            </a:r>
            <a:r>
              <a:rPr sz="2800" dirty="0">
                <a:latin typeface="Times New Roman"/>
                <a:cs typeface="Times New Roman"/>
              </a:rPr>
              <a:t>giustizia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sociale.</a:t>
            </a:r>
            <a:endParaRPr sz="2800" dirty="0">
              <a:latin typeface="Times New Roman"/>
              <a:cs typeface="Times New Roman"/>
            </a:endParaRPr>
          </a:p>
          <a:p>
            <a:pPr marL="355600" marR="37465" indent="-342900">
              <a:lnSpc>
                <a:spcPts val="3020"/>
              </a:lnSpc>
              <a:spcBef>
                <a:spcPts val="720"/>
              </a:spcBef>
              <a:buClr>
                <a:srgbClr val="996633"/>
              </a:buClr>
              <a:buSzPct val="94642"/>
              <a:buFont typeface="Wingdings"/>
              <a:buChar char="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L’educazione può svolgere un </a:t>
            </a:r>
            <a:r>
              <a:rPr sz="2800" dirty="0">
                <a:latin typeface="Times New Roman"/>
                <a:cs typeface="Times New Roman"/>
              </a:rPr>
              <a:t>ruolo  </a:t>
            </a:r>
            <a:r>
              <a:rPr sz="2800" spc="-5" dirty="0">
                <a:latin typeface="Times New Roman"/>
                <a:cs typeface="Times New Roman"/>
              </a:rPr>
              <a:t>fondamentale nello </a:t>
            </a:r>
            <a:r>
              <a:rPr sz="2800" dirty="0">
                <a:latin typeface="Times New Roman"/>
                <a:cs typeface="Times New Roman"/>
              </a:rPr>
              <a:t>sviluppo </a:t>
            </a:r>
            <a:r>
              <a:rPr sz="2800" spc="-5" dirty="0">
                <a:latin typeface="Times New Roman"/>
                <a:cs typeface="Times New Roman"/>
              </a:rPr>
              <a:t>personale e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sociale.</a:t>
            </a:r>
            <a:endParaRPr sz="2800" dirty="0">
              <a:latin typeface="Times New Roman"/>
              <a:cs typeface="Times New Roman"/>
            </a:endParaRPr>
          </a:p>
          <a:p>
            <a:pPr marL="355600" marR="356870" indent="-342900">
              <a:lnSpc>
                <a:spcPts val="3020"/>
              </a:lnSpc>
              <a:spcBef>
                <a:spcPts val="680"/>
              </a:spcBef>
              <a:buClr>
                <a:srgbClr val="996633"/>
              </a:buClr>
              <a:buSzPct val="94642"/>
              <a:buFont typeface="Wingdings"/>
              <a:buChar char="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L’educazione deve promuovere una forma </a:t>
            </a:r>
            <a:r>
              <a:rPr lang="it-IT" sz="2800" spc="-5" dirty="0" err="1">
                <a:latin typeface="Times New Roman"/>
                <a:cs typeface="Times New Roman"/>
              </a:rPr>
              <a:t>pi</a:t>
            </a:r>
            <a:r>
              <a:rPr lang="it-IT" sz="2800" spc="-950" dirty="0" err="1">
                <a:latin typeface="Times New Roman"/>
                <a:cs typeface="Times New Roman"/>
              </a:rPr>
              <a:t>iù</a:t>
            </a:r>
            <a:r>
              <a:rPr lang="it-IT" sz="2800" spc="-950" dirty="0">
                <a:latin typeface="Times New Roman"/>
                <a:cs typeface="Times New Roman"/>
              </a:rPr>
              <a:t> </a:t>
            </a:r>
            <a:r>
              <a:rPr sz="2800" dirty="0" err="1">
                <a:latin typeface="Times New Roman"/>
                <a:cs typeface="Times New Roman"/>
              </a:rPr>
              <a:t>profonda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ed armoniosa di </a:t>
            </a:r>
            <a:r>
              <a:rPr sz="2800" dirty="0">
                <a:latin typeface="Times New Roman"/>
                <a:cs typeface="Times New Roman"/>
              </a:rPr>
              <a:t>sviluppo </a:t>
            </a:r>
            <a:r>
              <a:rPr sz="2800" spc="-5" dirty="0">
                <a:latin typeface="Times New Roman"/>
                <a:cs typeface="Times New Roman"/>
              </a:rPr>
              <a:t>umano  (riducendo povertà, esclusione, ignoranza,  </a:t>
            </a:r>
            <a:r>
              <a:rPr sz="2800" dirty="0">
                <a:latin typeface="Times New Roman"/>
                <a:cs typeface="Times New Roman"/>
              </a:rPr>
              <a:t>oppressione 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guerra).</a:t>
            </a:r>
          </a:p>
          <a:p>
            <a:pPr marL="355600" marR="488315" indent="-342900">
              <a:lnSpc>
                <a:spcPts val="3020"/>
              </a:lnSpc>
              <a:spcBef>
                <a:spcPts val="695"/>
              </a:spcBef>
              <a:buClr>
                <a:srgbClr val="996633"/>
              </a:buClr>
              <a:buSzPct val="94642"/>
              <a:buFont typeface="Wingdings"/>
              <a:buChar char="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L’educazione è </a:t>
            </a:r>
            <a:r>
              <a:rPr sz="2800" dirty="0">
                <a:latin typeface="Times New Roman"/>
                <a:cs typeface="Times New Roman"/>
              </a:rPr>
              <a:t>un </a:t>
            </a:r>
            <a:r>
              <a:rPr sz="2800" spc="-10" dirty="0">
                <a:latin typeface="Times New Roman"/>
                <a:cs typeface="Times New Roman"/>
              </a:rPr>
              <a:t>mezzo </a:t>
            </a:r>
            <a:r>
              <a:rPr sz="2800" spc="-5" dirty="0" err="1">
                <a:latin typeface="Times New Roman"/>
                <a:cs typeface="Times New Roman"/>
              </a:rPr>
              <a:t>straordinario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lang="it-IT" sz="2800" spc="-5" dirty="0">
                <a:latin typeface="Times New Roman"/>
                <a:cs typeface="Times New Roman"/>
              </a:rPr>
              <a:t>per</a:t>
            </a:r>
            <a:r>
              <a:rPr sz="2800" spc="-1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lo  </a:t>
            </a:r>
            <a:r>
              <a:rPr sz="2800" dirty="0">
                <a:latin typeface="Times New Roman"/>
                <a:cs typeface="Times New Roman"/>
              </a:rPr>
              <a:t>sviluppo </a:t>
            </a:r>
            <a:r>
              <a:rPr sz="2800" spc="-5" dirty="0">
                <a:latin typeface="Times New Roman"/>
                <a:cs typeface="Times New Roman"/>
              </a:rPr>
              <a:t>personale e per la costruzione di  </a:t>
            </a:r>
            <a:r>
              <a:rPr sz="2800" dirty="0">
                <a:latin typeface="Times New Roman"/>
                <a:cs typeface="Times New Roman"/>
              </a:rPr>
              <a:t>rapporti </a:t>
            </a:r>
            <a:r>
              <a:rPr sz="2800" spc="-5" dirty="0">
                <a:latin typeface="Times New Roman"/>
                <a:cs typeface="Times New Roman"/>
              </a:rPr>
              <a:t>tra </a:t>
            </a:r>
            <a:r>
              <a:rPr sz="2800" dirty="0">
                <a:latin typeface="Times New Roman"/>
                <a:cs typeface="Times New Roman"/>
              </a:rPr>
              <a:t>individui, gruppi 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nazioni.</a:t>
            </a:r>
            <a:endParaRPr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477645" algn="ctr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L’educazione</a:t>
            </a:r>
          </a:p>
          <a:p>
            <a:pPr marL="1477645" algn="ctr">
              <a:lnSpc>
                <a:spcPct val="100000"/>
              </a:lnSpc>
            </a:pPr>
            <a:r>
              <a:rPr dirty="0"/>
              <a:t>e le giovani</a:t>
            </a:r>
            <a:r>
              <a:rPr spc="-100" dirty="0"/>
              <a:t> </a:t>
            </a:r>
            <a:r>
              <a:rPr dirty="0"/>
              <a:t>generazioni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59178" y="2181225"/>
            <a:ext cx="7411084" cy="3587115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5600" marR="5080" indent="-342900">
              <a:lnSpc>
                <a:spcPct val="90000"/>
              </a:lnSpc>
              <a:spcBef>
                <a:spcPts val="484"/>
              </a:spcBef>
              <a:buClr>
                <a:srgbClr val="996633"/>
              </a:buClr>
              <a:buSzPct val="90625"/>
              <a:buFont typeface="Wingdings"/>
              <a:buChar char=""/>
              <a:tabLst>
                <a:tab pos="357505" algn="l"/>
              </a:tabLst>
            </a:pPr>
            <a:r>
              <a:rPr sz="3200" dirty="0">
                <a:latin typeface="Times New Roman"/>
                <a:cs typeface="Times New Roman"/>
              </a:rPr>
              <a:t>L’educazione è anche un’espressione  d’amore per i bambini e i giovani, che  dobbiamo sapere accogliere nella società  offrendo loro, senza alcuna riserva, il</a:t>
            </a:r>
            <a:r>
              <a:rPr sz="3200" spc="-1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posto  che appartiene loro di diritto: un posto nel  sistema educativo, ovviamente, ma anche  nella famiglia, nella comunità locale, e  nella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nazione.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8582" y="508457"/>
            <a:ext cx="589280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Le tensioni del </a:t>
            </a:r>
            <a:r>
              <a:rPr spc="-5" dirty="0"/>
              <a:t>XXI</a:t>
            </a:r>
            <a:r>
              <a:rPr spc="-100" dirty="0"/>
              <a:t> </a:t>
            </a:r>
            <a:r>
              <a:rPr dirty="0"/>
              <a:t>secolo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75028" y="1840763"/>
            <a:ext cx="7554595" cy="484886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34"/>
              </a:spcBef>
              <a:buClr>
                <a:srgbClr val="996633"/>
              </a:buClr>
              <a:buSzPct val="94642"/>
              <a:buFont typeface="Wingdings"/>
              <a:buChar char="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La tensione tra il globale e il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locale</a:t>
            </a:r>
            <a:endParaRPr sz="28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335"/>
              </a:spcBef>
              <a:buClr>
                <a:srgbClr val="996633"/>
              </a:buClr>
              <a:buSzPct val="94642"/>
              <a:buFont typeface="Wingdings"/>
              <a:buChar char="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La tensione tra </a:t>
            </a:r>
            <a:r>
              <a:rPr sz="2800" dirty="0">
                <a:latin typeface="Times New Roman"/>
                <a:cs typeface="Times New Roman"/>
              </a:rPr>
              <a:t>l’universale 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l’individuale</a:t>
            </a:r>
          </a:p>
          <a:p>
            <a:pPr marL="355600" indent="-342900">
              <a:lnSpc>
                <a:spcPct val="100000"/>
              </a:lnSpc>
              <a:spcBef>
                <a:spcPts val="340"/>
              </a:spcBef>
              <a:buClr>
                <a:srgbClr val="996633"/>
              </a:buClr>
              <a:buSzPct val="94642"/>
              <a:buFont typeface="Wingdings"/>
              <a:buChar char="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La tensione tra tradizione e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modernità</a:t>
            </a:r>
            <a:endParaRPr sz="2800" dirty="0">
              <a:latin typeface="Times New Roman"/>
              <a:cs typeface="Times New Roman"/>
            </a:endParaRPr>
          </a:p>
          <a:p>
            <a:pPr marL="355600" marR="116839" indent="-342900">
              <a:lnSpc>
                <a:spcPts val="3020"/>
              </a:lnSpc>
              <a:spcBef>
                <a:spcPts val="720"/>
              </a:spcBef>
              <a:buClr>
                <a:srgbClr val="996633"/>
              </a:buClr>
              <a:buSzPct val="94642"/>
              <a:buFont typeface="Wingdings"/>
              <a:buChar char="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La tensione tra considerazioni a </a:t>
            </a:r>
            <a:r>
              <a:rPr sz="2800" dirty="0">
                <a:latin typeface="Times New Roman"/>
                <a:cs typeface="Times New Roman"/>
              </a:rPr>
              <a:t>lungo </a:t>
            </a:r>
            <a:r>
              <a:rPr sz="2800" spc="-40" dirty="0">
                <a:latin typeface="Times New Roman"/>
                <a:cs typeface="Times New Roman"/>
              </a:rPr>
              <a:t>termine </a:t>
            </a:r>
            <a:r>
              <a:rPr sz="2800" spc="-5" dirty="0">
                <a:latin typeface="Times New Roman"/>
                <a:cs typeface="Times New Roman"/>
              </a:rPr>
              <a:t>e a  breve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termine</a:t>
            </a:r>
            <a:endParaRPr sz="2800" dirty="0">
              <a:latin typeface="Times New Roman"/>
              <a:cs typeface="Times New Roman"/>
            </a:endParaRPr>
          </a:p>
          <a:p>
            <a:pPr marL="355600" indent="-342900">
              <a:lnSpc>
                <a:spcPts val="3190"/>
              </a:lnSpc>
              <a:spcBef>
                <a:spcPts val="300"/>
              </a:spcBef>
              <a:buClr>
                <a:srgbClr val="996633"/>
              </a:buClr>
              <a:buSzPct val="94642"/>
              <a:buFont typeface="Wingdings"/>
              <a:buChar char="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La tensione tra il </a:t>
            </a:r>
            <a:r>
              <a:rPr sz="2800" dirty="0">
                <a:latin typeface="Times New Roman"/>
                <a:cs typeface="Times New Roman"/>
              </a:rPr>
              <a:t>bisogno </a:t>
            </a:r>
            <a:r>
              <a:rPr sz="2800" spc="-5" dirty="0">
                <a:latin typeface="Times New Roman"/>
                <a:cs typeface="Times New Roman"/>
              </a:rPr>
              <a:t>di competizione 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la</a:t>
            </a:r>
            <a:endParaRPr sz="2800" dirty="0">
              <a:latin typeface="Times New Roman"/>
              <a:cs typeface="Times New Roman"/>
            </a:endParaRPr>
          </a:p>
          <a:p>
            <a:pPr marL="355600">
              <a:lnSpc>
                <a:spcPts val="3190"/>
              </a:lnSpc>
            </a:pPr>
            <a:r>
              <a:rPr sz="2800" spc="-5" dirty="0">
                <a:latin typeface="Times New Roman"/>
                <a:cs typeface="Times New Roman"/>
              </a:rPr>
              <a:t>preoccupazione dell’uguaglianza delle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opportunità</a:t>
            </a:r>
          </a:p>
          <a:p>
            <a:pPr marL="355600" marR="478155" indent="-342900">
              <a:lnSpc>
                <a:spcPct val="90000"/>
              </a:lnSpc>
              <a:spcBef>
                <a:spcPts val="670"/>
              </a:spcBef>
              <a:buClr>
                <a:srgbClr val="996633"/>
              </a:buClr>
              <a:buSzPct val="94642"/>
              <a:buFont typeface="Wingdings"/>
              <a:buChar char="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La tensione tra l’espressione </a:t>
            </a:r>
            <a:r>
              <a:rPr sz="2800" spc="-5" dirty="0" err="1">
                <a:latin typeface="Times New Roman"/>
                <a:cs typeface="Times New Roman"/>
              </a:rPr>
              <a:t>straordinaria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lang="it-IT" sz="2800" spc="-5" dirty="0">
                <a:latin typeface="Times New Roman"/>
                <a:cs typeface="Times New Roman"/>
              </a:rPr>
              <a:t>delle</a:t>
            </a:r>
            <a:r>
              <a:rPr sz="2800" spc="-810" dirty="0">
                <a:latin typeface="Times New Roman"/>
                <a:cs typeface="Times New Roman"/>
              </a:rPr>
              <a:t> </a:t>
            </a:r>
            <a:r>
              <a:rPr sz="2800" spc="-69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conoscenze e la capacità degli esseri umani di  assimilarle</a:t>
            </a:r>
            <a:endParaRPr sz="28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335"/>
              </a:spcBef>
              <a:buClr>
                <a:srgbClr val="996633"/>
              </a:buClr>
              <a:buSzPct val="94642"/>
              <a:buFont typeface="Wingdings"/>
              <a:buChar char="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La tensione tra </a:t>
            </a:r>
            <a:r>
              <a:rPr sz="2800" dirty="0">
                <a:latin typeface="Times New Roman"/>
                <a:cs typeface="Times New Roman"/>
              </a:rPr>
              <a:t>spirituale 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materiale</a:t>
            </a:r>
            <a:endParaRPr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1470025" cy="6856730"/>
            <a:chOff x="0" y="0"/>
            <a:chExt cx="1470025" cy="6856730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1465580" cy="6856730"/>
            </a:xfrm>
            <a:custGeom>
              <a:avLst/>
              <a:gdLst/>
              <a:ahLst/>
              <a:cxnLst/>
              <a:rect l="l" t="t" r="r" b="b"/>
              <a:pathLst>
                <a:path w="1465580" h="6856730">
                  <a:moveTo>
                    <a:pt x="1465326" y="0"/>
                  </a:moveTo>
                  <a:lnTo>
                    <a:pt x="0" y="0"/>
                  </a:lnTo>
                  <a:lnTo>
                    <a:pt x="0" y="6856476"/>
                  </a:lnTo>
                  <a:lnTo>
                    <a:pt x="1465326" y="6856476"/>
                  </a:lnTo>
                  <a:lnTo>
                    <a:pt x="1465326" y="0"/>
                  </a:lnTo>
                  <a:close/>
                </a:path>
              </a:pathLst>
            </a:custGeom>
            <a:solidFill>
              <a:srgbClr val="FFCC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525" y="49275"/>
              <a:ext cx="1460500" cy="14986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525" y="1624075"/>
              <a:ext cx="1411605" cy="4845050"/>
            </a:xfrm>
            <a:custGeom>
              <a:avLst/>
              <a:gdLst/>
              <a:ahLst/>
              <a:cxnLst/>
              <a:rect l="l" t="t" r="r" b="b"/>
              <a:pathLst>
                <a:path w="1411605" h="4845050">
                  <a:moveTo>
                    <a:pt x="1411224" y="4378261"/>
                  </a:moveTo>
                  <a:lnTo>
                    <a:pt x="1387475" y="4354449"/>
                  </a:lnTo>
                  <a:lnTo>
                    <a:pt x="1366774" y="4332224"/>
                  </a:lnTo>
                  <a:lnTo>
                    <a:pt x="1343025" y="4317936"/>
                  </a:lnTo>
                  <a:lnTo>
                    <a:pt x="1300099" y="4308411"/>
                  </a:lnTo>
                  <a:lnTo>
                    <a:pt x="1261999" y="4292536"/>
                  </a:lnTo>
                  <a:lnTo>
                    <a:pt x="1233487" y="4263961"/>
                  </a:lnTo>
                  <a:lnTo>
                    <a:pt x="1192212" y="4241736"/>
                  </a:lnTo>
                  <a:lnTo>
                    <a:pt x="1116012" y="4227449"/>
                  </a:lnTo>
                  <a:lnTo>
                    <a:pt x="1068387" y="4202049"/>
                  </a:lnTo>
                  <a:lnTo>
                    <a:pt x="1028700" y="4156011"/>
                  </a:lnTo>
                  <a:lnTo>
                    <a:pt x="1030287" y="4059174"/>
                  </a:lnTo>
                  <a:lnTo>
                    <a:pt x="1062037" y="4041711"/>
                  </a:lnTo>
                  <a:lnTo>
                    <a:pt x="1090612" y="4011549"/>
                  </a:lnTo>
                  <a:lnTo>
                    <a:pt x="1133475" y="3975036"/>
                  </a:lnTo>
                  <a:lnTo>
                    <a:pt x="1166812" y="3951224"/>
                  </a:lnTo>
                  <a:lnTo>
                    <a:pt x="1214437" y="3936873"/>
                  </a:lnTo>
                  <a:lnTo>
                    <a:pt x="1247775" y="3922649"/>
                  </a:lnTo>
                  <a:lnTo>
                    <a:pt x="1263650" y="3906774"/>
                  </a:lnTo>
                  <a:lnTo>
                    <a:pt x="1300099" y="3868674"/>
                  </a:lnTo>
                  <a:lnTo>
                    <a:pt x="1366774" y="3835273"/>
                  </a:lnTo>
                  <a:lnTo>
                    <a:pt x="1373124" y="3813048"/>
                  </a:lnTo>
                  <a:lnTo>
                    <a:pt x="1363599" y="3792474"/>
                  </a:lnTo>
                  <a:lnTo>
                    <a:pt x="1295400" y="3793998"/>
                  </a:lnTo>
                  <a:lnTo>
                    <a:pt x="1271524" y="3813048"/>
                  </a:lnTo>
                  <a:lnTo>
                    <a:pt x="1233487" y="3827399"/>
                  </a:lnTo>
                  <a:lnTo>
                    <a:pt x="1143000" y="3832098"/>
                  </a:lnTo>
                  <a:lnTo>
                    <a:pt x="1106487" y="3855974"/>
                  </a:lnTo>
                  <a:lnTo>
                    <a:pt x="1076325" y="3887724"/>
                  </a:lnTo>
                  <a:lnTo>
                    <a:pt x="1023937" y="3908298"/>
                  </a:lnTo>
                  <a:lnTo>
                    <a:pt x="963612" y="3908298"/>
                  </a:lnTo>
                  <a:lnTo>
                    <a:pt x="933450" y="3868674"/>
                  </a:lnTo>
                  <a:lnTo>
                    <a:pt x="901700" y="3840099"/>
                  </a:lnTo>
                  <a:lnTo>
                    <a:pt x="901700" y="3779774"/>
                  </a:lnTo>
                  <a:lnTo>
                    <a:pt x="911225" y="3735324"/>
                  </a:lnTo>
                  <a:lnTo>
                    <a:pt x="911225" y="3687699"/>
                  </a:lnTo>
                  <a:lnTo>
                    <a:pt x="914400" y="3649599"/>
                  </a:lnTo>
                  <a:lnTo>
                    <a:pt x="925512" y="3622548"/>
                  </a:lnTo>
                  <a:lnTo>
                    <a:pt x="939800" y="3589274"/>
                  </a:lnTo>
                  <a:lnTo>
                    <a:pt x="952500" y="3555873"/>
                  </a:lnTo>
                  <a:lnTo>
                    <a:pt x="952500" y="3470148"/>
                  </a:lnTo>
                  <a:lnTo>
                    <a:pt x="957262" y="3446399"/>
                  </a:lnTo>
                  <a:lnTo>
                    <a:pt x="962025" y="3435223"/>
                  </a:lnTo>
                  <a:lnTo>
                    <a:pt x="976312" y="3417824"/>
                  </a:lnTo>
                  <a:lnTo>
                    <a:pt x="973137" y="3401949"/>
                  </a:lnTo>
                  <a:lnTo>
                    <a:pt x="958850" y="3392424"/>
                  </a:lnTo>
                  <a:lnTo>
                    <a:pt x="935037" y="3412998"/>
                  </a:lnTo>
                  <a:lnTo>
                    <a:pt x="906462" y="3435223"/>
                  </a:lnTo>
                  <a:lnTo>
                    <a:pt x="890587" y="3463798"/>
                  </a:lnTo>
                  <a:lnTo>
                    <a:pt x="876300" y="3501898"/>
                  </a:lnTo>
                  <a:lnTo>
                    <a:pt x="857250" y="3527298"/>
                  </a:lnTo>
                  <a:lnTo>
                    <a:pt x="815975" y="3579749"/>
                  </a:lnTo>
                  <a:lnTo>
                    <a:pt x="804862" y="3646424"/>
                  </a:lnTo>
                  <a:lnTo>
                    <a:pt x="801687" y="3684524"/>
                  </a:lnTo>
                  <a:lnTo>
                    <a:pt x="785812" y="3722624"/>
                  </a:lnTo>
                  <a:lnTo>
                    <a:pt x="752475" y="3774948"/>
                  </a:lnTo>
                  <a:lnTo>
                    <a:pt x="644525" y="3773424"/>
                  </a:lnTo>
                  <a:lnTo>
                    <a:pt x="633412" y="3749548"/>
                  </a:lnTo>
                  <a:lnTo>
                    <a:pt x="601662" y="3717798"/>
                  </a:lnTo>
                  <a:lnTo>
                    <a:pt x="568325" y="3678174"/>
                  </a:lnTo>
                  <a:lnTo>
                    <a:pt x="538162" y="3646424"/>
                  </a:lnTo>
                  <a:lnTo>
                    <a:pt x="523875" y="3616198"/>
                  </a:lnTo>
                  <a:lnTo>
                    <a:pt x="511175" y="3579749"/>
                  </a:lnTo>
                  <a:lnTo>
                    <a:pt x="500062" y="3549523"/>
                  </a:lnTo>
                  <a:lnTo>
                    <a:pt x="490537" y="3532124"/>
                  </a:lnTo>
                  <a:lnTo>
                    <a:pt x="473075" y="3522599"/>
                  </a:lnTo>
                  <a:lnTo>
                    <a:pt x="444500" y="3489198"/>
                  </a:lnTo>
                  <a:lnTo>
                    <a:pt x="428625" y="3465449"/>
                  </a:lnTo>
                  <a:lnTo>
                    <a:pt x="411162" y="3425698"/>
                  </a:lnTo>
                  <a:lnTo>
                    <a:pt x="392112" y="3406648"/>
                  </a:lnTo>
                  <a:lnTo>
                    <a:pt x="368300" y="3408299"/>
                  </a:lnTo>
                  <a:lnTo>
                    <a:pt x="357187" y="3430524"/>
                  </a:lnTo>
                  <a:lnTo>
                    <a:pt x="358775" y="3465449"/>
                  </a:lnTo>
                  <a:lnTo>
                    <a:pt x="376237" y="3503549"/>
                  </a:lnTo>
                  <a:lnTo>
                    <a:pt x="392112" y="3536823"/>
                  </a:lnTo>
                  <a:lnTo>
                    <a:pt x="406400" y="3579749"/>
                  </a:lnTo>
                  <a:lnTo>
                    <a:pt x="406400" y="3613023"/>
                  </a:lnTo>
                  <a:lnTo>
                    <a:pt x="414337" y="3644773"/>
                  </a:lnTo>
                  <a:lnTo>
                    <a:pt x="434975" y="3679698"/>
                  </a:lnTo>
                  <a:lnTo>
                    <a:pt x="457200" y="3713099"/>
                  </a:lnTo>
                  <a:lnTo>
                    <a:pt x="487362" y="3763899"/>
                  </a:lnTo>
                  <a:lnTo>
                    <a:pt x="496887" y="3797173"/>
                  </a:lnTo>
                  <a:lnTo>
                    <a:pt x="514350" y="3830574"/>
                  </a:lnTo>
                  <a:lnTo>
                    <a:pt x="487362" y="3855974"/>
                  </a:lnTo>
                  <a:lnTo>
                    <a:pt x="463550" y="3887724"/>
                  </a:lnTo>
                  <a:lnTo>
                    <a:pt x="442912" y="3922649"/>
                  </a:lnTo>
                  <a:lnTo>
                    <a:pt x="409575" y="3922649"/>
                  </a:lnTo>
                  <a:lnTo>
                    <a:pt x="358775" y="3911473"/>
                  </a:lnTo>
                  <a:lnTo>
                    <a:pt x="261937" y="3906774"/>
                  </a:lnTo>
                  <a:lnTo>
                    <a:pt x="234950" y="3897249"/>
                  </a:lnTo>
                  <a:lnTo>
                    <a:pt x="182562" y="3878199"/>
                  </a:lnTo>
                  <a:lnTo>
                    <a:pt x="134937" y="3875024"/>
                  </a:lnTo>
                  <a:lnTo>
                    <a:pt x="106362" y="3870198"/>
                  </a:lnTo>
                  <a:lnTo>
                    <a:pt x="61912" y="3846449"/>
                  </a:lnTo>
                  <a:lnTo>
                    <a:pt x="14287" y="3844798"/>
                  </a:lnTo>
                  <a:lnTo>
                    <a:pt x="0" y="3854323"/>
                  </a:lnTo>
                  <a:lnTo>
                    <a:pt x="4762" y="3879723"/>
                  </a:lnTo>
                  <a:lnTo>
                    <a:pt x="53975" y="3930523"/>
                  </a:lnTo>
                  <a:lnTo>
                    <a:pt x="100012" y="3940048"/>
                  </a:lnTo>
                  <a:lnTo>
                    <a:pt x="128587" y="3955923"/>
                  </a:lnTo>
                  <a:lnTo>
                    <a:pt x="166687" y="3978211"/>
                  </a:lnTo>
                  <a:lnTo>
                    <a:pt x="204787" y="4003611"/>
                  </a:lnTo>
                  <a:lnTo>
                    <a:pt x="301625" y="4011549"/>
                  </a:lnTo>
                  <a:lnTo>
                    <a:pt x="323850" y="4021074"/>
                  </a:lnTo>
                  <a:lnTo>
                    <a:pt x="396875" y="4073461"/>
                  </a:lnTo>
                  <a:lnTo>
                    <a:pt x="392112" y="4192524"/>
                  </a:lnTo>
                  <a:lnTo>
                    <a:pt x="366712" y="4202049"/>
                  </a:lnTo>
                  <a:lnTo>
                    <a:pt x="323850" y="4235386"/>
                  </a:lnTo>
                  <a:lnTo>
                    <a:pt x="257175" y="4292536"/>
                  </a:lnTo>
                  <a:lnTo>
                    <a:pt x="215900" y="4306824"/>
                  </a:lnTo>
                  <a:lnTo>
                    <a:pt x="190500" y="4325874"/>
                  </a:lnTo>
                  <a:lnTo>
                    <a:pt x="149225" y="4354449"/>
                  </a:lnTo>
                  <a:lnTo>
                    <a:pt x="106362" y="4389374"/>
                  </a:lnTo>
                  <a:lnTo>
                    <a:pt x="47625" y="4411599"/>
                  </a:lnTo>
                  <a:lnTo>
                    <a:pt x="25400" y="4432236"/>
                  </a:lnTo>
                  <a:lnTo>
                    <a:pt x="42862" y="4449699"/>
                  </a:lnTo>
                  <a:lnTo>
                    <a:pt x="100012" y="4449699"/>
                  </a:lnTo>
                  <a:lnTo>
                    <a:pt x="139700" y="4432236"/>
                  </a:lnTo>
                  <a:lnTo>
                    <a:pt x="187325" y="4408424"/>
                  </a:lnTo>
                  <a:lnTo>
                    <a:pt x="257175" y="4397311"/>
                  </a:lnTo>
                  <a:lnTo>
                    <a:pt x="319087" y="4375086"/>
                  </a:lnTo>
                  <a:lnTo>
                    <a:pt x="430212" y="4308411"/>
                  </a:lnTo>
                  <a:lnTo>
                    <a:pt x="449262" y="4317936"/>
                  </a:lnTo>
                  <a:lnTo>
                    <a:pt x="490537" y="4359211"/>
                  </a:lnTo>
                  <a:lnTo>
                    <a:pt x="533400" y="4403661"/>
                  </a:lnTo>
                  <a:lnTo>
                    <a:pt x="514350" y="4446524"/>
                  </a:lnTo>
                  <a:lnTo>
                    <a:pt x="506412" y="4502086"/>
                  </a:lnTo>
                  <a:lnTo>
                    <a:pt x="496887" y="4573524"/>
                  </a:lnTo>
                  <a:lnTo>
                    <a:pt x="473075" y="4608449"/>
                  </a:lnTo>
                  <a:lnTo>
                    <a:pt x="466725" y="4646549"/>
                  </a:lnTo>
                  <a:lnTo>
                    <a:pt x="461962" y="4721161"/>
                  </a:lnTo>
                  <a:lnTo>
                    <a:pt x="438150" y="4768786"/>
                  </a:lnTo>
                  <a:lnTo>
                    <a:pt x="425450" y="4811649"/>
                  </a:lnTo>
                  <a:lnTo>
                    <a:pt x="425450" y="4835461"/>
                  </a:lnTo>
                  <a:lnTo>
                    <a:pt x="452437" y="4844986"/>
                  </a:lnTo>
                  <a:lnTo>
                    <a:pt x="501650" y="4779899"/>
                  </a:lnTo>
                  <a:lnTo>
                    <a:pt x="538162" y="4722749"/>
                  </a:lnTo>
                  <a:lnTo>
                    <a:pt x="573087" y="4659249"/>
                  </a:lnTo>
                  <a:lnTo>
                    <a:pt x="590550" y="4597336"/>
                  </a:lnTo>
                  <a:lnTo>
                    <a:pt x="619125" y="4551299"/>
                  </a:lnTo>
                  <a:lnTo>
                    <a:pt x="658812" y="4478274"/>
                  </a:lnTo>
                  <a:lnTo>
                    <a:pt x="776287" y="4475099"/>
                  </a:lnTo>
                  <a:lnTo>
                    <a:pt x="814387" y="4516374"/>
                  </a:lnTo>
                  <a:lnTo>
                    <a:pt x="871537" y="4563999"/>
                  </a:lnTo>
                  <a:lnTo>
                    <a:pt x="882650" y="4598924"/>
                  </a:lnTo>
                  <a:lnTo>
                    <a:pt x="901700" y="4644961"/>
                  </a:lnTo>
                  <a:lnTo>
                    <a:pt x="925512" y="4675124"/>
                  </a:lnTo>
                  <a:lnTo>
                    <a:pt x="971550" y="4721161"/>
                  </a:lnTo>
                  <a:lnTo>
                    <a:pt x="990600" y="4773549"/>
                  </a:lnTo>
                  <a:lnTo>
                    <a:pt x="1019175" y="4817999"/>
                  </a:lnTo>
                  <a:lnTo>
                    <a:pt x="1038225" y="4817999"/>
                  </a:lnTo>
                  <a:lnTo>
                    <a:pt x="1054100" y="4803711"/>
                  </a:lnTo>
                  <a:lnTo>
                    <a:pt x="1054100" y="4760849"/>
                  </a:lnTo>
                  <a:lnTo>
                    <a:pt x="1038225" y="4722749"/>
                  </a:lnTo>
                  <a:lnTo>
                    <a:pt x="1001712" y="4641786"/>
                  </a:lnTo>
                  <a:lnTo>
                    <a:pt x="1000125" y="4587811"/>
                  </a:lnTo>
                  <a:lnTo>
                    <a:pt x="981075" y="4540186"/>
                  </a:lnTo>
                  <a:lnTo>
                    <a:pt x="952500" y="4506849"/>
                  </a:lnTo>
                  <a:lnTo>
                    <a:pt x="920750" y="4449699"/>
                  </a:lnTo>
                  <a:lnTo>
                    <a:pt x="914400" y="4389374"/>
                  </a:lnTo>
                  <a:lnTo>
                    <a:pt x="935037" y="4378261"/>
                  </a:lnTo>
                  <a:lnTo>
                    <a:pt x="958850" y="4354449"/>
                  </a:lnTo>
                  <a:lnTo>
                    <a:pt x="976312" y="4325874"/>
                  </a:lnTo>
                  <a:lnTo>
                    <a:pt x="1139825" y="4325874"/>
                  </a:lnTo>
                  <a:lnTo>
                    <a:pt x="1168400" y="4332224"/>
                  </a:lnTo>
                  <a:lnTo>
                    <a:pt x="1204912" y="4368736"/>
                  </a:lnTo>
                  <a:lnTo>
                    <a:pt x="1238250" y="4373499"/>
                  </a:lnTo>
                  <a:lnTo>
                    <a:pt x="1320800" y="4373499"/>
                  </a:lnTo>
                  <a:lnTo>
                    <a:pt x="1354074" y="4394136"/>
                  </a:lnTo>
                  <a:lnTo>
                    <a:pt x="1376299" y="4403661"/>
                  </a:lnTo>
                  <a:lnTo>
                    <a:pt x="1409700" y="4398899"/>
                  </a:lnTo>
                  <a:lnTo>
                    <a:pt x="1411224" y="4378261"/>
                  </a:lnTo>
                  <a:close/>
                </a:path>
                <a:path w="1411605" h="4845050">
                  <a:moveTo>
                    <a:pt x="1411224" y="2674874"/>
                  </a:moveTo>
                  <a:lnTo>
                    <a:pt x="1387475" y="2650998"/>
                  </a:lnTo>
                  <a:lnTo>
                    <a:pt x="1366774" y="2628773"/>
                  </a:lnTo>
                  <a:lnTo>
                    <a:pt x="1343025" y="2614549"/>
                  </a:lnTo>
                  <a:lnTo>
                    <a:pt x="1300099" y="2605024"/>
                  </a:lnTo>
                  <a:lnTo>
                    <a:pt x="1261999" y="2589149"/>
                  </a:lnTo>
                  <a:lnTo>
                    <a:pt x="1233487" y="2560574"/>
                  </a:lnTo>
                  <a:lnTo>
                    <a:pt x="1192212" y="2538349"/>
                  </a:lnTo>
                  <a:lnTo>
                    <a:pt x="1116012" y="2523998"/>
                  </a:lnTo>
                  <a:lnTo>
                    <a:pt x="1068387" y="2498598"/>
                  </a:lnTo>
                  <a:lnTo>
                    <a:pt x="1028700" y="2452624"/>
                  </a:lnTo>
                  <a:lnTo>
                    <a:pt x="1030287" y="2355723"/>
                  </a:lnTo>
                  <a:lnTo>
                    <a:pt x="1062037" y="2338324"/>
                  </a:lnTo>
                  <a:lnTo>
                    <a:pt x="1090612" y="2308225"/>
                  </a:lnTo>
                  <a:lnTo>
                    <a:pt x="1133475" y="2271649"/>
                  </a:lnTo>
                  <a:lnTo>
                    <a:pt x="1166812" y="2247900"/>
                  </a:lnTo>
                  <a:lnTo>
                    <a:pt x="1214437" y="2233549"/>
                  </a:lnTo>
                  <a:lnTo>
                    <a:pt x="1247775" y="2219325"/>
                  </a:lnTo>
                  <a:lnTo>
                    <a:pt x="1263650" y="2203450"/>
                  </a:lnTo>
                  <a:lnTo>
                    <a:pt x="1300099" y="2165350"/>
                  </a:lnTo>
                  <a:lnTo>
                    <a:pt x="1366774" y="2131949"/>
                  </a:lnTo>
                  <a:lnTo>
                    <a:pt x="1373124" y="2109724"/>
                  </a:lnTo>
                  <a:lnTo>
                    <a:pt x="1363599" y="2089150"/>
                  </a:lnTo>
                  <a:lnTo>
                    <a:pt x="1295400" y="2090674"/>
                  </a:lnTo>
                  <a:lnTo>
                    <a:pt x="1271524" y="2109724"/>
                  </a:lnTo>
                  <a:lnTo>
                    <a:pt x="1233487" y="2124075"/>
                  </a:lnTo>
                  <a:lnTo>
                    <a:pt x="1143000" y="2128774"/>
                  </a:lnTo>
                  <a:lnTo>
                    <a:pt x="1106487" y="2152650"/>
                  </a:lnTo>
                  <a:lnTo>
                    <a:pt x="1076325" y="2184400"/>
                  </a:lnTo>
                  <a:lnTo>
                    <a:pt x="1023937" y="2204974"/>
                  </a:lnTo>
                  <a:lnTo>
                    <a:pt x="963612" y="2204974"/>
                  </a:lnTo>
                  <a:lnTo>
                    <a:pt x="933450" y="2165350"/>
                  </a:lnTo>
                  <a:lnTo>
                    <a:pt x="901700" y="2136775"/>
                  </a:lnTo>
                  <a:lnTo>
                    <a:pt x="901700" y="2076450"/>
                  </a:lnTo>
                  <a:lnTo>
                    <a:pt x="911225" y="2032000"/>
                  </a:lnTo>
                  <a:lnTo>
                    <a:pt x="911225" y="1984375"/>
                  </a:lnTo>
                  <a:lnTo>
                    <a:pt x="914400" y="1946275"/>
                  </a:lnTo>
                  <a:lnTo>
                    <a:pt x="925512" y="1919224"/>
                  </a:lnTo>
                  <a:lnTo>
                    <a:pt x="939800" y="1885950"/>
                  </a:lnTo>
                  <a:lnTo>
                    <a:pt x="952500" y="1852549"/>
                  </a:lnTo>
                  <a:lnTo>
                    <a:pt x="952500" y="1766824"/>
                  </a:lnTo>
                  <a:lnTo>
                    <a:pt x="957262" y="1743075"/>
                  </a:lnTo>
                  <a:lnTo>
                    <a:pt x="962025" y="1731899"/>
                  </a:lnTo>
                  <a:lnTo>
                    <a:pt x="976312" y="1714500"/>
                  </a:lnTo>
                  <a:lnTo>
                    <a:pt x="973137" y="1698625"/>
                  </a:lnTo>
                  <a:lnTo>
                    <a:pt x="958850" y="1689100"/>
                  </a:lnTo>
                  <a:lnTo>
                    <a:pt x="935037" y="1709674"/>
                  </a:lnTo>
                  <a:lnTo>
                    <a:pt x="906462" y="1731899"/>
                  </a:lnTo>
                  <a:lnTo>
                    <a:pt x="890587" y="1760474"/>
                  </a:lnTo>
                  <a:lnTo>
                    <a:pt x="876300" y="1798574"/>
                  </a:lnTo>
                  <a:lnTo>
                    <a:pt x="857250" y="1823974"/>
                  </a:lnTo>
                  <a:lnTo>
                    <a:pt x="815975" y="1876425"/>
                  </a:lnTo>
                  <a:lnTo>
                    <a:pt x="804862" y="1943100"/>
                  </a:lnTo>
                  <a:lnTo>
                    <a:pt x="801687" y="1981200"/>
                  </a:lnTo>
                  <a:lnTo>
                    <a:pt x="785812" y="2019300"/>
                  </a:lnTo>
                  <a:lnTo>
                    <a:pt x="752475" y="2071624"/>
                  </a:lnTo>
                  <a:lnTo>
                    <a:pt x="644525" y="2070100"/>
                  </a:lnTo>
                  <a:lnTo>
                    <a:pt x="633412" y="2046224"/>
                  </a:lnTo>
                  <a:lnTo>
                    <a:pt x="601662" y="2014474"/>
                  </a:lnTo>
                  <a:lnTo>
                    <a:pt x="568325" y="1974850"/>
                  </a:lnTo>
                  <a:lnTo>
                    <a:pt x="538162" y="1943100"/>
                  </a:lnTo>
                  <a:lnTo>
                    <a:pt x="523875" y="1912874"/>
                  </a:lnTo>
                  <a:lnTo>
                    <a:pt x="511175" y="1876425"/>
                  </a:lnTo>
                  <a:lnTo>
                    <a:pt x="500062" y="1846199"/>
                  </a:lnTo>
                  <a:lnTo>
                    <a:pt x="490537" y="1828800"/>
                  </a:lnTo>
                  <a:lnTo>
                    <a:pt x="473075" y="1819275"/>
                  </a:lnTo>
                  <a:lnTo>
                    <a:pt x="444500" y="1785874"/>
                  </a:lnTo>
                  <a:lnTo>
                    <a:pt x="428625" y="1762125"/>
                  </a:lnTo>
                  <a:lnTo>
                    <a:pt x="411162" y="1722374"/>
                  </a:lnTo>
                  <a:lnTo>
                    <a:pt x="392112" y="1703324"/>
                  </a:lnTo>
                  <a:lnTo>
                    <a:pt x="368300" y="1704975"/>
                  </a:lnTo>
                  <a:lnTo>
                    <a:pt x="357187" y="1727200"/>
                  </a:lnTo>
                  <a:lnTo>
                    <a:pt x="358775" y="1762125"/>
                  </a:lnTo>
                  <a:lnTo>
                    <a:pt x="376237" y="1800225"/>
                  </a:lnTo>
                  <a:lnTo>
                    <a:pt x="392112" y="1833499"/>
                  </a:lnTo>
                  <a:lnTo>
                    <a:pt x="406400" y="1876425"/>
                  </a:lnTo>
                  <a:lnTo>
                    <a:pt x="406400" y="1909699"/>
                  </a:lnTo>
                  <a:lnTo>
                    <a:pt x="414337" y="1941449"/>
                  </a:lnTo>
                  <a:lnTo>
                    <a:pt x="434975" y="1976374"/>
                  </a:lnTo>
                  <a:lnTo>
                    <a:pt x="457200" y="2009775"/>
                  </a:lnTo>
                  <a:lnTo>
                    <a:pt x="487362" y="2060575"/>
                  </a:lnTo>
                  <a:lnTo>
                    <a:pt x="496887" y="2093849"/>
                  </a:lnTo>
                  <a:lnTo>
                    <a:pt x="514350" y="2127250"/>
                  </a:lnTo>
                  <a:lnTo>
                    <a:pt x="487362" y="2152650"/>
                  </a:lnTo>
                  <a:lnTo>
                    <a:pt x="463550" y="2184400"/>
                  </a:lnTo>
                  <a:lnTo>
                    <a:pt x="442912" y="2219325"/>
                  </a:lnTo>
                  <a:lnTo>
                    <a:pt x="409575" y="2219325"/>
                  </a:lnTo>
                  <a:lnTo>
                    <a:pt x="358775" y="2208149"/>
                  </a:lnTo>
                  <a:lnTo>
                    <a:pt x="261937" y="2203450"/>
                  </a:lnTo>
                  <a:lnTo>
                    <a:pt x="234950" y="2193925"/>
                  </a:lnTo>
                  <a:lnTo>
                    <a:pt x="182562" y="2174875"/>
                  </a:lnTo>
                  <a:lnTo>
                    <a:pt x="134937" y="2171700"/>
                  </a:lnTo>
                  <a:lnTo>
                    <a:pt x="106362" y="2166874"/>
                  </a:lnTo>
                  <a:lnTo>
                    <a:pt x="61912" y="2143125"/>
                  </a:lnTo>
                  <a:lnTo>
                    <a:pt x="14287" y="2141474"/>
                  </a:lnTo>
                  <a:lnTo>
                    <a:pt x="0" y="2150999"/>
                  </a:lnTo>
                  <a:lnTo>
                    <a:pt x="4762" y="2176399"/>
                  </a:lnTo>
                  <a:lnTo>
                    <a:pt x="53975" y="2227199"/>
                  </a:lnTo>
                  <a:lnTo>
                    <a:pt x="100012" y="2236724"/>
                  </a:lnTo>
                  <a:lnTo>
                    <a:pt x="128587" y="2252599"/>
                  </a:lnTo>
                  <a:lnTo>
                    <a:pt x="166687" y="2274824"/>
                  </a:lnTo>
                  <a:lnTo>
                    <a:pt x="204787" y="2300224"/>
                  </a:lnTo>
                  <a:lnTo>
                    <a:pt x="301625" y="2308225"/>
                  </a:lnTo>
                  <a:lnTo>
                    <a:pt x="323850" y="2317750"/>
                  </a:lnTo>
                  <a:lnTo>
                    <a:pt x="396875" y="2370074"/>
                  </a:lnTo>
                  <a:lnTo>
                    <a:pt x="392112" y="2489073"/>
                  </a:lnTo>
                  <a:lnTo>
                    <a:pt x="366712" y="2498598"/>
                  </a:lnTo>
                  <a:lnTo>
                    <a:pt x="323850" y="2531999"/>
                  </a:lnTo>
                  <a:lnTo>
                    <a:pt x="257175" y="2589149"/>
                  </a:lnTo>
                  <a:lnTo>
                    <a:pt x="215900" y="2603373"/>
                  </a:lnTo>
                  <a:lnTo>
                    <a:pt x="190500" y="2622423"/>
                  </a:lnTo>
                  <a:lnTo>
                    <a:pt x="149225" y="2650998"/>
                  </a:lnTo>
                  <a:lnTo>
                    <a:pt x="106362" y="2685923"/>
                  </a:lnTo>
                  <a:lnTo>
                    <a:pt x="47625" y="2708148"/>
                  </a:lnTo>
                  <a:lnTo>
                    <a:pt x="25400" y="2728849"/>
                  </a:lnTo>
                  <a:lnTo>
                    <a:pt x="42862" y="2746248"/>
                  </a:lnTo>
                  <a:lnTo>
                    <a:pt x="100012" y="2746248"/>
                  </a:lnTo>
                  <a:lnTo>
                    <a:pt x="139700" y="2728849"/>
                  </a:lnTo>
                  <a:lnTo>
                    <a:pt x="187325" y="2704973"/>
                  </a:lnTo>
                  <a:lnTo>
                    <a:pt x="257175" y="2693924"/>
                  </a:lnTo>
                  <a:lnTo>
                    <a:pt x="319087" y="2671699"/>
                  </a:lnTo>
                  <a:lnTo>
                    <a:pt x="430212" y="2605024"/>
                  </a:lnTo>
                  <a:lnTo>
                    <a:pt x="449262" y="2614549"/>
                  </a:lnTo>
                  <a:lnTo>
                    <a:pt x="490537" y="2655824"/>
                  </a:lnTo>
                  <a:lnTo>
                    <a:pt x="533400" y="2700274"/>
                  </a:lnTo>
                  <a:lnTo>
                    <a:pt x="514350" y="2743073"/>
                  </a:lnTo>
                  <a:lnTo>
                    <a:pt x="506412" y="2798699"/>
                  </a:lnTo>
                  <a:lnTo>
                    <a:pt x="496887" y="2870073"/>
                  </a:lnTo>
                  <a:lnTo>
                    <a:pt x="473075" y="2904998"/>
                  </a:lnTo>
                  <a:lnTo>
                    <a:pt x="466725" y="2943098"/>
                  </a:lnTo>
                  <a:lnTo>
                    <a:pt x="461962" y="3017774"/>
                  </a:lnTo>
                  <a:lnTo>
                    <a:pt x="438150" y="3065399"/>
                  </a:lnTo>
                  <a:lnTo>
                    <a:pt x="425450" y="3108198"/>
                  </a:lnTo>
                  <a:lnTo>
                    <a:pt x="425450" y="3132074"/>
                  </a:lnTo>
                  <a:lnTo>
                    <a:pt x="452437" y="3141599"/>
                  </a:lnTo>
                  <a:lnTo>
                    <a:pt x="501650" y="3076448"/>
                  </a:lnTo>
                  <a:lnTo>
                    <a:pt x="538162" y="3019298"/>
                  </a:lnTo>
                  <a:lnTo>
                    <a:pt x="573087" y="2955798"/>
                  </a:lnTo>
                  <a:lnTo>
                    <a:pt x="590550" y="2893949"/>
                  </a:lnTo>
                  <a:lnTo>
                    <a:pt x="619125" y="2847848"/>
                  </a:lnTo>
                  <a:lnTo>
                    <a:pt x="658812" y="2774823"/>
                  </a:lnTo>
                  <a:lnTo>
                    <a:pt x="776287" y="2771648"/>
                  </a:lnTo>
                  <a:lnTo>
                    <a:pt x="814387" y="2812923"/>
                  </a:lnTo>
                  <a:lnTo>
                    <a:pt x="871537" y="2860548"/>
                  </a:lnTo>
                  <a:lnTo>
                    <a:pt x="882650" y="2895473"/>
                  </a:lnTo>
                  <a:lnTo>
                    <a:pt x="901700" y="2941574"/>
                  </a:lnTo>
                  <a:lnTo>
                    <a:pt x="925512" y="2971673"/>
                  </a:lnTo>
                  <a:lnTo>
                    <a:pt x="971550" y="3017774"/>
                  </a:lnTo>
                  <a:lnTo>
                    <a:pt x="990600" y="3070098"/>
                  </a:lnTo>
                  <a:lnTo>
                    <a:pt x="1019175" y="3114548"/>
                  </a:lnTo>
                  <a:lnTo>
                    <a:pt x="1038225" y="3114548"/>
                  </a:lnTo>
                  <a:lnTo>
                    <a:pt x="1054100" y="3100324"/>
                  </a:lnTo>
                  <a:lnTo>
                    <a:pt x="1054100" y="3057398"/>
                  </a:lnTo>
                  <a:lnTo>
                    <a:pt x="1038225" y="3019298"/>
                  </a:lnTo>
                  <a:lnTo>
                    <a:pt x="1001712" y="2938399"/>
                  </a:lnTo>
                  <a:lnTo>
                    <a:pt x="1000125" y="2884424"/>
                  </a:lnTo>
                  <a:lnTo>
                    <a:pt x="981075" y="2836799"/>
                  </a:lnTo>
                  <a:lnTo>
                    <a:pt x="952500" y="2803398"/>
                  </a:lnTo>
                  <a:lnTo>
                    <a:pt x="920750" y="2746248"/>
                  </a:lnTo>
                  <a:lnTo>
                    <a:pt x="914400" y="2685923"/>
                  </a:lnTo>
                  <a:lnTo>
                    <a:pt x="935037" y="2674874"/>
                  </a:lnTo>
                  <a:lnTo>
                    <a:pt x="958850" y="2650998"/>
                  </a:lnTo>
                  <a:lnTo>
                    <a:pt x="976312" y="2622423"/>
                  </a:lnTo>
                  <a:lnTo>
                    <a:pt x="1139825" y="2622423"/>
                  </a:lnTo>
                  <a:lnTo>
                    <a:pt x="1168400" y="2628773"/>
                  </a:lnTo>
                  <a:lnTo>
                    <a:pt x="1204912" y="2665349"/>
                  </a:lnTo>
                  <a:lnTo>
                    <a:pt x="1238250" y="2670048"/>
                  </a:lnTo>
                  <a:lnTo>
                    <a:pt x="1320800" y="2670048"/>
                  </a:lnTo>
                  <a:lnTo>
                    <a:pt x="1354074" y="2690749"/>
                  </a:lnTo>
                  <a:lnTo>
                    <a:pt x="1376299" y="2700274"/>
                  </a:lnTo>
                  <a:lnTo>
                    <a:pt x="1409700" y="2695448"/>
                  </a:lnTo>
                  <a:lnTo>
                    <a:pt x="1411224" y="2674874"/>
                  </a:lnTo>
                  <a:close/>
                </a:path>
                <a:path w="1411605" h="4845050">
                  <a:moveTo>
                    <a:pt x="1411224" y="985774"/>
                  </a:moveTo>
                  <a:lnTo>
                    <a:pt x="1387475" y="962025"/>
                  </a:lnTo>
                  <a:lnTo>
                    <a:pt x="1366774" y="939800"/>
                  </a:lnTo>
                  <a:lnTo>
                    <a:pt x="1343025" y="925449"/>
                  </a:lnTo>
                  <a:lnTo>
                    <a:pt x="1300099" y="915924"/>
                  </a:lnTo>
                  <a:lnTo>
                    <a:pt x="1261999" y="900049"/>
                  </a:lnTo>
                  <a:lnTo>
                    <a:pt x="1233487" y="871474"/>
                  </a:lnTo>
                  <a:lnTo>
                    <a:pt x="1192212" y="849249"/>
                  </a:lnTo>
                  <a:lnTo>
                    <a:pt x="1116012" y="835025"/>
                  </a:lnTo>
                  <a:lnTo>
                    <a:pt x="1068387" y="809625"/>
                  </a:lnTo>
                  <a:lnTo>
                    <a:pt x="1028700" y="763524"/>
                  </a:lnTo>
                  <a:lnTo>
                    <a:pt x="1030287" y="666750"/>
                  </a:lnTo>
                  <a:lnTo>
                    <a:pt x="1062037" y="649224"/>
                  </a:lnTo>
                  <a:lnTo>
                    <a:pt x="1090612" y="619125"/>
                  </a:lnTo>
                  <a:lnTo>
                    <a:pt x="1133475" y="582549"/>
                  </a:lnTo>
                  <a:lnTo>
                    <a:pt x="1166812" y="558800"/>
                  </a:lnTo>
                  <a:lnTo>
                    <a:pt x="1214437" y="544449"/>
                  </a:lnTo>
                  <a:lnTo>
                    <a:pt x="1247775" y="530225"/>
                  </a:lnTo>
                  <a:lnTo>
                    <a:pt x="1263650" y="514350"/>
                  </a:lnTo>
                  <a:lnTo>
                    <a:pt x="1300099" y="476250"/>
                  </a:lnTo>
                  <a:lnTo>
                    <a:pt x="1366774" y="442849"/>
                  </a:lnTo>
                  <a:lnTo>
                    <a:pt x="1373124" y="420624"/>
                  </a:lnTo>
                  <a:lnTo>
                    <a:pt x="1363599" y="400050"/>
                  </a:lnTo>
                  <a:lnTo>
                    <a:pt x="1295400" y="401574"/>
                  </a:lnTo>
                  <a:lnTo>
                    <a:pt x="1271524" y="420624"/>
                  </a:lnTo>
                  <a:lnTo>
                    <a:pt x="1233487" y="434975"/>
                  </a:lnTo>
                  <a:lnTo>
                    <a:pt x="1143000" y="439674"/>
                  </a:lnTo>
                  <a:lnTo>
                    <a:pt x="1106487" y="463550"/>
                  </a:lnTo>
                  <a:lnTo>
                    <a:pt x="1076325" y="495300"/>
                  </a:lnTo>
                  <a:lnTo>
                    <a:pt x="1023937" y="515874"/>
                  </a:lnTo>
                  <a:lnTo>
                    <a:pt x="963612" y="515874"/>
                  </a:lnTo>
                  <a:lnTo>
                    <a:pt x="933450" y="476250"/>
                  </a:lnTo>
                  <a:lnTo>
                    <a:pt x="901700" y="447675"/>
                  </a:lnTo>
                  <a:lnTo>
                    <a:pt x="901700" y="387350"/>
                  </a:lnTo>
                  <a:lnTo>
                    <a:pt x="911225" y="342900"/>
                  </a:lnTo>
                  <a:lnTo>
                    <a:pt x="911225" y="295275"/>
                  </a:lnTo>
                  <a:lnTo>
                    <a:pt x="914400" y="257175"/>
                  </a:lnTo>
                  <a:lnTo>
                    <a:pt x="925512" y="230124"/>
                  </a:lnTo>
                  <a:lnTo>
                    <a:pt x="939800" y="196850"/>
                  </a:lnTo>
                  <a:lnTo>
                    <a:pt x="952500" y="163449"/>
                  </a:lnTo>
                  <a:lnTo>
                    <a:pt x="952500" y="77724"/>
                  </a:lnTo>
                  <a:lnTo>
                    <a:pt x="957262" y="53975"/>
                  </a:lnTo>
                  <a:lnTo>
                    <a:pt x="962025" y="42799"/>
                  </a:lnTo>
                  <a:lnTo>
                    <a:pt x="976312" y="25400"/>
                  </a:lnTo>
                  <a:lnTo>
                    <a:pt x="973137" y="9525"/>
                  </a:lnTo>
                  <a:lnTo>
                    <a:pt x="958850" y="0"/>
                  </a:lnTo>
                  <a:lnTo>
                    <a:pt x="935037" y="20574"/>
                  </a:lnTo>
                  <a:lnTo>
                    <a:pt x="906462" y="42799"/>
                  </a:lnTo>
                  <a:lnTo>
                    <a:pt x="890587" y="71374"/>
                  </a:lnTo>
                  <a:lnTo>
                    <a:pt x="876300" y="109474"/>
                  </a:lnTo>
                  <a:lnTo>
                    <a:pt x="857250" y="134874"/>
                  </a:lnTo>
                  <a:lnTo>
                    <a:pt x="815975" y="187325"/>
                  </a:lnTo>
                  <a:lnTo>
                    <a:pt x="804862" y="254000"/>
                  </a:lnTo>
                  <a:lnTo>
                    <a:pt x="801687" y="292100"/>
                  </a:lnTo>
                  <a:lnTo>
                    <a:pt x="785812" y="330200"/>
                  </a:lnTo>
                  <a:lnTo>
                    <a:pt x="752475" y="382524"/>
                  </a:lnTo>
                  <a:lnTo>
                    <a:pt x="644525" y="381000"/>
                  </a:lnTo>
                  <a:lnTo>
                    <a:pt x="633412" y="357124"/>
                  </a:lnTo>
                  <a:lnTo>
                    <a:pt x="601662" y="325374"/>
                  </a:lnTo>
                  <a:lnTo>
                    <a:pt x="568325" y="285750"/>
                  </a:lnTo>
                  <a:lnTo>
                    <a:pt x="538162" y="254000"/>
                  </a:lnTo>
                  <a:lnTo>
                    <a:pt x="523875" y="223774"/>
                  </a:lnTo>
                  <a:lnTo>
                    <a:pt x="511175" y="187325"/>
                  </a:lnTo>
                  <a:lnTo>
                    <a:pt x="500062" y="157099"/>
                  </a:lnTo>
                  <a:lnTo>
                    <a:pt x="490537" y="139700"/>
                  </a:lnTo>
                  <a:lnTo>
                    <a:pt x="473075" y="130175"/>
                  </a:lnTo>
                  <a:lnTo>
                    <a:pt x="444500" y="96774"/>
                  </a:lnTo>
                  <a:lnTo>
                    <a:pt x="428625" y="73025"/>
                  </a:lnTo>
                  <a:lnTo>
                    <a:pt x="411162" y="33274"/>
                  </a:lnTo>
                  <a:lnTo>
                    <a:pt x="392112" y="14224"/>
                  </a:lnTo>
                  <a:lnTo>
                    <a:pt x="368300" y="15875"/>
                  </a:lnTo>
                  <a:lnTo>
                    <a:pt x="357187" y="38100"/>
                  </a:lnTo>
                  <a:lnTo>
                    <a:pt x="358775" y="73025"/>
                  </a:lnTo>
                  <a:lnTo>
                    <a:pt x="376237" y="111125"/>
                  </a:lnTo>
                  <a:lnTo>
                    <a:pt x="392112" y="144399"/>
                  </a:lnTo>
                  <a:lnTo>
                    <a:pt x="406400" y="187325"/>
                  </a:lnTo>
                  <a:lnTo>
                    <a:pt x="406400" y="220599"/>
                  </a:lnTo>
                  <a:lnTo>
                    <a:pt x="414337" y="252349"/>
                  </a:lnTo>
                  <a:lnTo>
                    <a:pt x="434975" y="287274"/>
                  </a:lnTo>
                  <a:lnTo>
                    <a:pt x="457200" y="320675"/>
                  </a:lnTo>
                  <a:lnTo>
                    <a:pt x="487362" y="371475"/>
                  </a:lnTo>
                  <a:lnTo>
                    <a:pt x="496887" y="404749"/>
                  </a:lnTo>
                  <a:lnTo>
                    <a:pt x="514350" y="438150"/>
                  </a:lnTo>
                  <a:lnTo>
                    <a:pt x="487362" y="463550"/>
                  </a:lnTo>
                  <a:lnTo>
                    <a:pt x="463550" y="495300"/>
                  </a:lnTo>
                  <a:lnTo>
                    <a:pt x="442912" y="530225"/>
                  </a:lnTo>
                  <a:lnTo>
                    <a:pt x="409575" y="530225"/>
                  </a:lnTo>
                  <a:lnTo>
                    <a:pt x="358775" y="519049"/>
                  </a:lnTo>
                  <a:lnTo>
                    <a:pt x="261937" y="514350"/>
                  </a:lnTo>
                  <a:lnTo>
                    <a:pt x="234950" y="504825"/>
                  </a:lnTo>
                  <a:lnTo>
                    <a:pt x="182562" y="485775"/>
                  </a:lnTo>
                  <a:lnTo>
                    <a:pt x="134937" y="482600"/>
                  </a:lnTo>
                  <a:lnTo>
                    <a:pt x="106362" y="477774"/>
                  </a:lnTo>
                  <a:lnTo>
                    <a:pt x="61912" y="454025"/>
                  </a:lnTo>
                  <a:lnTo>
                    <a:pt x="14287" y="452374"/>
                  </a:lnTo>
                  <a:lnTo>
                    <a:pt x="0" y="461899"/>
                  </a:lnTo>
                  <a:lnTo>
                    <a:pt x="4762" y="487299"/>
                  </a:lnTo>
                  <a:lnTo>
                    <a:pt x="53975" y="538099"/>
                  </a:lnTo>
                  <a:lnTo>
                    <a:pt x="100012" y="547624"/>
                  </a:lnTo>
                  <a:lnTo>
                    <a:pt x="128587" y="563499"/>
                  </a:lnTo>
                  <a:lnTo>
                    <a:pt x="166687" y="585724"/>
                  </a:lnTo>
                  <a:lnTo>
                    <a:pt x="204787" y="611124"/>
                  </a:lnTo>
                  <a:lnTo>
                    <a:pt x="301625" y="619125"/>
                  </a:lnTo>
                  <a:lnTo>
                    <a:pt x="323850" y="628650"/>
                  </a:lnTo>
                  <a:lnTo>
                    <a:pt x="396875" y="680974"/>
                  </a:lnTo>
                  <a:lnTo>
                    <a:pt x="392112" y="800100"/>
                  </a:lnTo>
                  <a:lnTo>
                    <a:pt x="366712" y="809625"/>
                  </a:lnTo>
                  <a:lnTo>
                    <a:pt x="323850" y="842899"/>
                  </a:lnTo>
                  <a:lnTo>
                    <a:pt x="257175" y="900049"/>
                  </a:lnTo>
                  <a:lnTo>
                    <a:pt x="215900" y="914400"/>
                  </a:lnTo>
                  <a:lnTo>
                    <a:pt x="190500" y="933450"/>
                  </a:lnTo>
                  <a:lnTo>
                    <a:pt x="149225" y="962025"/>
                  </a:lnTo>
                  <a:lnTo>
                    <a:pt x="106362" y="996950"/>
                  </a:lnTo>
                  <a:lnTo>
                    <a:pt x="47625" y="1019175"/>
                  </a:lnTo>
                  <a:lnTo>
                    <a:pt x="25400" y="1039749"/>
                  </a:lnTo>
                  <a:lnTo>
                    <a:pt x="42862" y="1057275"/>
                  </a:lnTo>
                  <a:lnTo>
                    <a:pt x="100012" y="1057275"/>
                  </a:lnTo>
                  <a:lnTo>
                    <a:pt x="139700" y="1039749"/>
                  </a:lnTo>
                  <a:lnTo>
                    <a:pt x="187325" y="1016000"/>
                  </a:lnTo>
                  <a:lnTo>
                    <a:pt x="257175" y="1004824"/>
                  </a:lnTo>
                  <a:lnTo>
                    <a:pt x="319087" y="982599"/>
                  </a:lnTo>
                  <a:lnTo>
                    <a:pt x="430212" y="915924"/>
                  </a:lnTo>
                  <a:lnTo>
                    <a:pt x="449262" y="925449"/>
                  </a:lnTo>
                  <a:lnTo>
                    <a:pt x="490537" y="966724"/>
                  </a:lnTo>
                  <a:lnTo>
                    <a:pt x="533400" y="1011174"/>
                  </a:lnTo>
                  <a:lnTo>
                    <a:pt x="514350" y="1054100"/>
                  </a:lnTo>
                  <a:lnTo>
                    <a:pt x="506412" y="1109599"/>
                  </a:lnTo>
                  <a:lnTo>
                    <a:pt x="496887" y="1180973"/>
                  </a:lnTo>
                  <a:lnTo>
                    <a:pt x="473075" y="1215898"/>
                  </a:lnTo>
                  <a:lnTo>
                    <a:pt x="466725" y="1253998"/>
                  </a:lnTo>
                  <a:lnTo>
                    <a:pt x="461962" y="1328674"/>
                  </a:lnTo>
                  <a:lnTo>
                    <a:pt x="438150" y="1376299"/>
                  </a:lnTo>
                  <a:lnTo>
                    <a:pt x="425450" y="1419098"/>
                  </a:lnTo>
                  <a:lnTo>
                    <a:pt x="425450" y="1442974"/>
                  </a:lnTo>
                  <a:lnTo>
                    <a:pt x="452437" y="1452499"/>
                  </a:lnTo>
                  <a:lnTo>
                    <a:pt x="501650" y="1387348"/>
                  </a:lnTo>
                  <a:lnTo>
                    <a:pt x="538162" y="1330198"/>
                  </a:lnTo>
                  <a:lnTo>
                    <a:pt x="573087" y="1266698"/>
                  </a:lnTo>
                  <a:lnTo>
                    <a:pt x="590550" y="1204849"/>
                  </a:lnTo>
                  <a:lnTo>
                    <a:pt x="619125" y="1158748"/>
                  </a:lnTo>
                  <a:lnTo>
                    <a:pt x="658812" y="1085723"/>
                  </a:lnTo>
                  <a:lnTo>
                    <a:pt x="776287" y="1082548"/>
                  </a:lnTo>
                  <a:lnTo>
                    <a:pt x="814387" y="1123823"/>
                  </a:lnTo>
                  <a:lnTo>
                    <a:pt x="871537" y="1171448"/>
                  </a:lnTo>
                  <a:lnTo>
                    <a:pt x="882650" y="1206373"/>
                  </a:lnTo>
                  <a:lnTo>
                    <a:pt x="901700" y="1252474"/>
                  </a:lnTo>
                  <a:lnTo>
                    <a:pt x="925512" y="1282573"/>
                  </a:lnTo>
                  <a:lnTo>
                    <a:pt x="971550" y="1328674"/>
                  </a:lnTo>
                  <a:lnTo>
                    <a:pt x="990600" y="1380998"/>
                  </a:lnTo>
                  <a:lnTo>
                    <a:pt x="1019175" y="1425448"/>
                  </a:lnTo>
                  <a:lnTo>
                    <a:pt x="1038225" y="1425448"/>
                  </a:lnTo>
                  <a:lnTo>
                    <a:pt x="1054100" y="1411224"/>
                  </a:lnTo>
                  <a:lnTo>
                    <a:pt x="1054100" y="1368298"/>
                  </a:lnTo>
                  <a:lnTo>
                    <a:pt x="1038225" y="1330198"/>
                  </a:lnTo>
                  <a:lnTo>
                    <a:pt x="1001712" y="1249299"/>
                  </a:lnTo>
                  <a:lnTo>
                    <a:pt x="1000125" y="1195324"/>
                  </a:lnTo>
                  <a:lnTo>
                    <a:pt x="981075" y="1147699"/>
                  </a:lnTo>
                  <a:lnTo>
                    <a:pt x="952500" y="1114298"/>
                  </a:lnTo>
                  <a:lnTo>
                    <a:pt x="920750" y="1057275"/>
                  </a:lnTo>
                  <a:lnTo>
                    <a:pt x="914400" y="996950"/>
                  </a:lnTo>
                  <a:lnTo>
                    <a:pt x="935037" y="985774"/>
                  </a:lnTo>
                  <a:lnTo>
                    <a:pt x="958850" y="962025"/>
                  </a:lnTo>
                  <a:lnTo>
                    <a:pt x="976312" y="933450"/>
                  </a:lnTo>
                  <a:lnTo>
                    <a:pt x="1139825" y="933450"/>
                  </a:lnTo>
                  <a:lnTo>
                    <a:pt x="1168400" y="939800"/>
                  </a:lnTo>
                  <a:lnTo>
                    <a:pt x="1204912" y="976249"/>
                  </a:lnTo>
                  <a:lnTo>
                    <a:pt x="1238250" y="981075"/>
                  </a:lnTo>
                  <a:lnTo>
                    <a:pt x="1320800" y="981075"/>
                  </a:lnTo>
                  <a:lnTo>
                    <a:pt x="1354074" y="1001649"/>
                  </a:lnTo>
                  <a:lnTo>
                    <a:pt x="1376299" y="1011174"/>
                  </a:lnTo>
                  <a:lnTo>
                    <a:pt x="1409700" y="1006475"/>
                  </a:lnTo>
                  <a:lnTo>
                    <a:pt x="1411224" y="985774"/>
                  </a:lnTo>
                  <a:close/>
                </a:path>
              </a:pathLst>
            </a:custGeom>
            <a:solidFill>
              <a:srgbClr val="CC9900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1570100" y="1625600"/>
            <a:ext cx="7575550" cy="200025"/>
            <a:chOff x="1570100" y="1625600"/>
            <a:chExt cx="7575550" cy="200025"/>
          </a:xfrm>
        </p:grpSpPr>
        <p:sp>
          <p:nvSpPr>
            <p:cNvPr id="8" name="object 8"/>
            <p:cNvSpPr/>
            <p:nvPr/>
          </p:nvSpPr>
          <p:spPr>
            <a:xfrm>
              <a:off x="1581149" y="1643125"/>
              <a:ext cx="7561326" cy="16827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585976" y="1773300"/>
              <a:ext cx="7556500" cy="50800"/>
            </a:xfrm>
            <a:custGeom>
              <a:avLst/>
              <a:gdLst/>
              <a:ahLst/>
              <a:cxnLst/>
              <a:rect l="l" t="t" r="r" b="b"/>
              <a:pathLst>
                <a:path w="7556500" h="50800">
                  <a:moveTo>
                    <a:pt x="7556500" y="38100"/>
                  </a:moveTo>
                  <a:lnTo>
                    <a:pt x="0" y="38100"/>
                  </a:lnTo>
                  <a:lnTo>
                    <a:pt x="0" y="50800"/>
                  </a:lnTo>
                  <a:lnTo>
                    <a:pt x="7556500" y="50800"/>
                  </a:lnTo>
                  <a:lnTo>
                    <a:pt x="7556500" y="38100"/>
                  </a:lnTo>
                  <a:close/>
                </a:path>
                <a:path w="7556500" h="50800">
                  <a:moveTo>
                    <a:pt x="755650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7556500" y="12700"/>
                  </a:lnTo>
                  <a:lnTo>
                    <a:pt x="7556500" y="0"/>
                  </a:lnTo>
                  <a:close/>
                </a:path>
              </a:pathLst>
            </a:custGeom>
            <a:solidFill>
              <a:srgbClr val="996633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576450" y="1631950"/>
              <a:ext cx="7562850" cy="187325"/>
            </a:xfrm>
            <a:custGeom>
              <a:avLst/>
              <a:gdLst/>
              <a:ahLst/>
              <a:cxnLst/>
              <a:rect l="l" t="t" r="r" b="b"/>
              <a:pathLst>
                <a:path w="7562850" h="187325">
                  <a:moveTo>
                    <a:pt x="0" y="187325"/>
                  </a:moveTo>
                  <a:lnTo>
                    <a:pt x="0" y="0"/>
                  </a:lnTo>
                  <a:lnTo>
                    <a:pt x="7562850" y="0"/>
                  </a:lnTo>
                </a:path>
              </a:pathLst>
            </a:custGeom>
            <a:ln w="12700">
              <a:solidFill>
                <a:srgbClr val="FFCC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2953639" y="0"/>
            <a:ext cx="4839970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117475" algn="ctr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L’educazione</a:t>
            </a:r>
            <a:endParaRPr sz="4000"/>
          </a:p>
          <a:p>
            <a:pPr algn="ctr">
              <a:lnSpc>
                <a:spcPct val="100000"/>
              </a:lnSpc>
            </a:pPr>
            <a:r>
              <a:rPr sz="4000" spc="-5" dirty="0"/>
              <a:t>tra crescita </a:t>
            </a:r>
            <a:r>
              <a:rPr sz="4000" dirty="0"/>
              <a:t>personale</a:t>
            </a:r>
            <a:r>
              <a:rPr sz="4000" spc="-25" dirty="0"/>
              <a:t> </a:t>
            </a:r>
            <a:r>
              <a:rPr sz="4000" spc="-5" dirty="0"/>
              <a:t>e</a:t>
            </a:r>
            <a:endParaRPr sz="4000"/>
          </a:p>
        </p:txBody>
      </p:sp>
      <p:sp>
        <p:nvSpPr>
          <p:cNvPr id="12" name="object 12"/>
          <p:cNvSpPr txBox="1"/>
          <p:nvPr/>
        </p:nvSpPr>
        <p:spPr>
          <a:xfrm>
            <a:off x="1559178" y="1075690"/>
            <a:ext cx="7596505" cy="50831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670">
              <a:lnSpc>
                <a:spcPct val="100000"/>
              </a:lnSpc>
              <a:spcBef>
                <a:spcPts val="95"/>
              </a:spcBef>
              <a:tabLst>
                <a:tab pos="1455420" algn="l"/>
                <a:tab pos="7583170" algn="l"/>
              </a:tabLst>
            </a:pPr>
            <a:r>
              <a:rPr sz="4000" i="1" u="dbl" spc="-5" dirty="0">
                <a:solidFill>
                  <a:srgbClr val="996633"/>
                </a:solidFill>
                <a:uFill>
                  <a:solidFill>
                    <a:srgbClr val="996633"/>
                  </a:solidFill>
                </a:uFill>
                <a:latin typeface="Times New Roman"/>
                <a:cs typeface="Times New Roman"/>
              </a:rPr>
              <a:t> 	svilup</a:t>
            </a:r>
            <a:r>
              <a:rPr sz="4000" i="1" u="sng" spc="-5" dirty="0">
                <a:solidFill>
                  <a:srgbClr val="996633"/>
                </a:solidFill>
                <a:uFill>
                  <a:solidFill>
                    <a:srgbClr val="996633"/>
                  </a:solidFill>
                </a:uFill>
                <a:latin typeface="Times New Roman"/>
                <a:cs typeface="Times New Roman"/>
              </a:rPr>
              <a:t>p</a:t>
            </a:r>
            <a:r>
              <a:rPr sz="4000" i="1" spc="-5" dirty="0">
                <a:solidFill>
                  <a:srgbClr val="996633"/>
                </a:solidFill>
                <a:latin typeface="Times New Roman"/>
                <a:cs typeface="Times New Roman"/>
              </a:rPr>
              <a:t>o</a:t>
            </a:r>
            <a:r>
              <a:rPr sz="4000" i="1" spc="-120" dirty="0">
                <a:solidFill>
                  <a:srgbClr val="996633"/>
                </a:solidFill>
                <a:latin typeface="Times New Roman"/>
                <a:cs typeface="Times New Roman"/>
              </a:rPr>
              <a:t> </a:t>
            </a:r>
            <a:r>
              <a:rPr sz="4000" i="1" dirty="0">
                <a:solidFill>
                  <a:srgbClr val="996633"/>
                </a:solidFill>
                <a:latin typeface="Times New Roman"/>
                <a:cs typeface="Times New Roman"/>
              </a:rPr>
              <a:t>professiona</a:t>
            </a:r>
            <a:r>
              <a:rPr sz="4000" i="1" u="sng" dirty="0">
                <a:solidFill>
                  <a:srgbClr val="996633"/>
                </a:solidFill>
                <a:uFill>
                  <a:solidFill>
                    <a:srgbClr val="996633"/>
                  </a:solidFill>
                </a:uFill>
                <a:latin typeface="Times New Roman"/>
                <a:cs typeface="Times New Roman"/>
              </a:rPr>
              <a:t>l</a:t>
            </a:r>
            <a:r>
              <a:rPr sz="4000" i="1" dirty="0">
                <a:solidFill>
                  <a:srgbClr val="996633"/>
                </a:solidFill>
                <a:latin typeface="Times New Roman"/>
                <a:cs typeface="Times New Roman"/>
              </a:rPr>
              <a:t>e	</a:t>
            </a:r>
            <a:endParaRPr sz="4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700">
              <a:latin typeface="Times New Roman"/>
              <a:cs typeface="Times New Roman"/>
            </a:endParaRPr>
          </a:p>
          <a:p>
            <a:pPr marL="355600" marR="516255" indent="-342900">
              <a:lnSpc>
                <a:spcPct val="100000"/>
              </a:lnSpc>
              <a:buClr>
                <a:srgbClr val="996633"/>
              </a:buClr>
              <a:buSzPct val="90625"/>
              <a:buFont typeface="Wingdings"/>
              <a:buChar char=""/>
              <a:tabLst>
                <a:tab pos="357505" algn="l"/>
              </a:tabLst>
            </a:pPr>
            <a:r>
              <a:rPr sz="3200" dirty="0">
                <a:latin typeface="Times New Roman"/>
                <a:cs typeface="Times New Roman"/>
              </a:rPr>
              <a:t>L’educazione </a:t>
            </a:r>
            <a:r>
              <a:rPr sz="3200" spc="-5" dirty="0">
                <a:latin typeface="Times New Roman"/>
                <a:cs typeface="Times New Roman"/>
              </a:rPr>
              <a:t>si </a:t>
            </a:r>
            <a:r>
              <a:rPr sz="3200" dirty="0">
                <a:latin typeface="Times New Roman"/>
                <a:cs typeface="Times New Roman"/>
              </a:rPr>
              <a:t>colloca al centro </a:t>
            </a:r>
            <a:r>
              <a:rPr sz="3200" spc="-270" dirty="0">
                <a:latin typeface="Times New Roman"/>
                <a:cs typeface="Times New Roman"/>
              </a:rPr>
              <a:t>dello  </a:t>
            </a:r>
            <a:r>
              <a:rPr sz="3200" dirty="0">
                <a:latin typeface="Times New Roman"/>
                <a:cs typeface="Times New Roman"/>
              </a:rPr>
              <a:t>sviluppo sia della persona sia della  comunità; il suo compito è quello di  consentire a ciascuno di sviluppare  pienamente i propri talenti e di realizzare  le proprie potenzialità creative,</a:t>
            </a:r>
            <a:r>
              <a:rPr sz="3200" spc="-1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compresa  la responsabilità per la propria vita e il  conseguimento dei propri fini</a:t>
            </a:r>
            <a:r>
              <a:rPr sz="3200" spc="-1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personali.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8582" y="508457"/>
            <a:ext cx="626618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Apprendere per tutta la</a:t>
            </a:r>
            <a:r>
              <a:rPr spc="-110" dirty="0"/>
              <a:t> </a:t>
            </a:r>
            <a:r>
              <a:rPr dirty="0"/>
              <a:t>vita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59178" y="2818931"/>
            <a:ext cx="5603622" cy="236728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870"/>
              </a:spcBef>
              <a:buClr>
                <a:srgbClr val="996633"/>
              </a:buClr>
              <a:buSzPct val="90625"/>
              <a:buFont typeface="Wingdings"/>
              <a:buChar char=""/>
              <a:tabLst>
                <a:tab pos="357505" algn="l"/>
              </a:tabLst>
            </a:pPr>
            <a:r>
              <a:rPr sz="3200" dirty="0">
                <a:latin typeface="Times New Roman"/>
                <a:cs typeface="Times New Roman"/>
              </a:rPr>
              <a:t>Imparare a </a:t>
            </a:r>
            <a:r>
              <a:rPr sz="3200" dirty="0" err="1">
                <a:latin typeface="Times New Roman"/>
                <a:cs typeface="Times New Roman"/>
              </a:rPr>
              <a:t>vivere</a:t>
            </a:r>
            <a:r>
              <a:rPr lang="it-IT" sz="3200" dirty="0">
                <a:latin typeface="Times New Roman"/>
                <a:cs typeface="Times New Roman"/>
              </a:rPr>
              <a:t> insieme</a:t>
            </a:r>
            <a:endParaRPr sz="3200" dirty="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765"/>
              </a:spcBef>
              <a:buClr>
                <a:srgbClr val="996633"/>
              </a:buClr>
              <a:buSzPct val="90625"/>
              <a:buFont typeface="Wingdings"/>
              <a:buChar char=""/>
              <a:tabLst>
                <a:tab pos="357505" algn="l"/>
              </a:tabLst>
            </a:pPr>
            <a:r>
              <a:rPr sz="3200" dirty="0">
                <a:latin typeface="Times New Roman"/>
                <a:cs typeface="Times New Roman"/>
              </a:rPr>
              <a:t>Imparare e</a:t>
            </a:r>
            <a:r>
              <a:rPr sz="3200" spc="-10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conoscere</a:t>
            </a:r>
          </a:p>
          <a:p>
            <a:pPr marL="356870" indent="-344805">
              <a:lnSpc>
                <a:spcPct val="100000"/>
              </a:lnSpc>
              <a:spcBef>
                <a:spcPts val="770"/>
              </a:spcBef>
              <a:buClr>
                <a:srgbClr val="996633"/>
              </a:buClr>
              <a:buSzPct val="90625"/>
              <a:buFont typeface="Wingdings"/>
              <a:buChar char=""/>
              <a:tabLst>
                <a:tab pos="357505" algn="l"/>
              </a:tabLst>
            </a:pPr>
            <a:r>
              <a:rPr sz="3200" dirty="0">
                <a:latin typeface="Times New Roman"/>
                <a:cs typeface="Times New Roman"/>
              </a:rPr>
              <a:t>Imparare a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fare</a:t>
            </a:r>
          </a:p>
          <a:p>
            <a:pPr marL="356870" indent="-344805">
              <a:lnSpc>
                <a:spcPct val="100000"/>
              </a:lnSpc>
              <a:spcBef>
                <a:spcPts val="770"/>
              </a:spcBef>
              <a:buClr>
                <a:srgbClr val="996633"/>
              </a:buClr>
              <a:buSzPct val="90625"/>
              <a:buFont typeface="Wingdings"/>
              <a:buChar char=""/>
              <a:tabLst>
                <a:tab pos="357505" algn="l"/>
              </a:tabLst>
            </a:pPr>
            <a:r>
              <a:rPr sz="3200" dirty="0">
                <a:latin typeface="Times New Roman"/>
                <a:cs typeface="Times New Roman"/>
              </a:rPr>
              <a:t>Imparare ad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essere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8582" y="508457"/>
            <a:ext cx="584581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Suggerimenti per il</a:t>
            </a:r>
            <a:r>
              <a:rPr spc="-120" dirty="0"/>
              <a:t> </a:t>
            </a:r>
            <a:r>
              <a:rPr dirty="0"/>
              <a:t>futuro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22654" y="2051685"/>
            <a:ext cx="7642859" cy="4634602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354965" marR="88900" indent="-342900">
              <a:lnSpc>
                <a:spcPct val="90000"/>
              </a:lnSpc>
              <a:spcBef>
                <a:spcPts val="340"/>
              </a:spcBef>
              <a:buClr>
                <a:srgbClr val="996633"/>
              </a:buClr>
              <a:buSzPct val="95000"/>
              <a:buFont typeface="Wingdings"/>
              <a:buChar char="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L’interdipendenza planetaria e la globalizzazione rappresentano dei  fattori </a:t>
            </a:r>
            <a:r>
              <a:rPr sz="2000" spc="-5" dirty="0">
                <a:latin typeface="Times New Roman"/>
                <a:cs typeface="Times New Roman"/>
              </a:rPr>
              <a:t>importanti </a:t>
            </a:r>
            <a:r>
              <a:rPr sz="2000" dirty="0">
                <a:latin typeface="Times New Roman"/>
                <a:cs typeface="Times New Roman"/>
              </a:rPr>
              <a:t>nella vita contemporanea. Essi richiedono </a:t>
            </a:r>
            <a:r>
              <a:rPr sz="2000" spc="5" dirty="0">
                <a:latin typeface="Times New Roman"/>
                <a:cs typeface="Times New Roman"/>
              </a:rPr>
              <a:t>una  </a:t>
            </a:r>
            <a:r>
              <a:rPr sz="2000" dirty="0">
                <a:latin typeface="Times New Roman"/>
                <a:cs typeface="Times New Roman"/>
              </a:rPr>
              <a:t>riflessione </a:t>
            </a:r>
            <a:r>
              <a:rPr sz="2000" spc="-5" dirty="0">
                <a:latin typeface="Times New Roman"/>
                <a:cs typeface="Times New Roman"/>
              </a:rPr>
              <a:t>d’insieme, </a:t>
            </a:r>
            <a:r>
              <a:rPr sz="2000" dirty="0">
                <a:latin typeface="Times New Roman"/>
                <a:cs typeface="Times New Roman"/>
              </a:rPr>
              <a:t>proietta ben oltre i </a:t>
            </a:r>
            <a:r>
              <a:rPr sz="2000" spc="-5" dirty="0">
                <a:latin typeface="Times New Roman"/>
                <a:cs typeface="Times New Roman"/>
              </a:rPr>
              <a:t>campi </a:t>
            </a:r>
            <a:r>
              <a:rPr sz="2000" dirty="0">
                <a:latin typeface="Times New Roman"/>
                <a:cs typeface="Times New Roman"/>
              </a:rPr>
              <a:t>dell’educazione e</a:t>
            </a:r>
            <a:r>
              <a:rPr sz="2000" spc="-2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della  cultura, sui ruoli e sulle strutture delle organizzazioni</a:t>
            </a:r>
            <a:r>
              <a:rPr sz="2000" spc="-2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internazionale.</a:t>
            </a:r>
          </a:p>
          <a:p>
            <a:pPr marL="354965" marR="160020" indent="-342900">
              <a:lnSpc>
                <a:spcPct val="90000"/>
              </a:lnSpc>
              <a:spcBef>
                <a:spcPts val="480"/>
              </a:spcBef>
              <a:buClr>
                <a:srgbClr val="996633"/>
              </a:buClr>
              <a:buSzPct val="95000"/>
              <a:buFont typeface="Wingdings"/>
              <a:buChar char="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Il pericolo </a:t>
            </a:r>
            <a:r>
              <a:rPr sz="2000" spc="-5" dirty="0">
                <a:latin typeface="Times New Roman"/>
                <a:cs typeface="Times New Roman"/>
              </a:rPr>
              <a:t>maggiore </a:t>
            </a:r>
            <a:r>
              <a:rPr sz="2000" dirty="0">
                <a:latin typeface="Times New Roman"/>
                <a:cs typeface="Times New Roman"/>
              </a:rPr>
              <a:t>è che si apra un abisso tra </a:t>
            </a:r>
            <a:r>
              <a:rPr sz="2000" spc="5" dirty="0">
                <a:latin typeface="Times New Roman"/>
                <a:cs typeface="Times New Roman"/>
              </a:rPr>
              <a:t>una </a:t>
            </a:r>
            <a:r>
              <a:rPr sz="2000" spc="-5" dirty="0">
                <a:latin typeface="Times New Roman"/>
                <a:cs typeface="Times New Roman"/>
              </a:rPr>
              <a:t>minoranza </a:t>
            </a:r>
            <a:r>
              <a:rPr sz="2000" dirty="0">
                <a:latin typeface="Times New Roman"/>
                <a:cs typeface="Times New Roman"/>
              </a:rPr>
              <a:t>di  individui capaci di trovare con successo la loro strada in questo</a:t>
            </a:r>
            <a:r>
              <a:rPr sz="2000" spc="-27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nuovo  </a:t>
            </a:r>
            <a:r>
              <a:rPr sz="2000" spc="-5" dirty="0">
                <a:latin typeface="Times New Roman"/>
                <a:cs typeface="Times New Roman"/>
              </a:rPr>
              <a:t>mondo </a:t>
            </a:r>
            <a:r>
              <a:rPr sz="2000" dirty="0">
                <a:latin typeface="Times New Roman"/>
                <a:cs typeface="Times New Roman"/>
              </a:rPr>
              <a:t>che si sta creando e la maggioranza cha ha </a:t>
            </a:r>
            <a:r>
              <a:rPr sz="2000" spc="-5" dirty="0">
                <a:latin typeface="Times New Roman"/>
                <a:cs typeface="Times New Roman"/>
              </a:rPr>
              <a:t>la </a:t>
            </a:r>
            <a:r>
              <a:rPr sz="2000" dirty="0">
                <a:latin typeface="Times New Roman"/>
                <a:cs typeface="Times New Roman"/>
              </a:rPr>
              <a:t>sensazione di  trovarsi in balia degli eventi e di non avere voce in capitolo nel futuro  della </a:t>
            </a:r>
            <a:r>
              <a:rPr sz="2000" spc="-5" dirty="0">
                <a:latin typeface="Times New Roman"/>
                <a:cs typeface="Times New Roman"/>
              </a:rPr>
              <a:t>società, insieme </a:t>
            </a:r>
            <a:r>
              <a:rPr sz="2000" dirty="0">
                <a:latin typeface="Times New Roman"/>
                <a:cs typeface="Times New Roman"/>
              </a:rPr>
              <a:t>ai rischi di un regresso della </a:t>
            </a:r>
            <a:r>
              <a:rPr sz="2000" spc="-5" dirty="0">
                <a:latin typeface="Times New Roman"/>
                <a:cs typeface="Times New Roman"/>
              </a:rPr>
              <a:t>democrazia </a:t>
            </a:r>
            <a:r>
              <a:rPr sz="2000" dirty="0">
                <a:latin typeface="Times New Roman"/>
                <a:cs typeface="Times New Roman"/>
              </a:rPr>
              <a:t>e del  diffondersi della</a:t>
            </a:r>
            <a:r>
              <a:rPr sz="2000" spc="-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rivolta.</a:t>
            </a:r>
          </a:p>
          <a:p>
            <a:pPr marL="354965" marR="5080" indent="-342900">
              <a:lnSpc>
                <a:spcPts val="2160"/>
              </a:lnSpc>
              <a:spcBef>
                <a:spcPts val="515"/>
              </a:spcBef>
              <a:buClr>
                <a:srgbClr val="996633"/>
              </a:buClr>
              <a:buSzPct val="95000"/>
              <a:buFont typeface="Wingdings"/>
              <a:buChar char="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Bisogna dirigere il </a:t>
            </a:r>
            <a:r>
              <a:rPr sz="2000" spc="-5" dirty="0">
                <a:latin typeface="Times New Roman"/>
                <a:cs typeface="Times New Roman"/>
              </a:rPr>
              <a:t>mondo </a:t>
            </a:r>
            <a:r>
              <a:rPr sz="2000" dirty="0">
                <a:latin typeface="Times New Roman"/>
                <a:cs typeface="Times New Roman"/>
              </a:rPr>
              <a:t>verso </a:t>
            </a:r>
            <a:r>
              <a:rPr sz="2000" spc="5" dirty="0">
                <a:latin typeface="Times New Roman"/>
                <a:cs typeface="Times New Roman"/>
              </a:rPr>
              <a:t>una </a:t>
            </a:r>
            <a:r>
              <a:rPr sz="2000" spc="-5" dirty="0">
                <a:latin typeface="Times New Roman"/>
                <a:cs typeface="Times New Roman"/>
              </a:rPr>
              <a:t>maggiore </a:t>
            </a:r>
            <a:r>
              <a:rPr sz="2000" dirty="0" err="1">
                <a:latin typeface="Times New Roman"/>
                <a:cs typeface="Times New Roman"/>
              </a:rPr>
              <a:t>comprensione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lang="it-IT" sz="2000" dirty="0">
                <a:latin typeface="Times New Roman"/>
                <a:cs typeface="Times New Roman"/>
              </a:rPr>
              <a:t>reciproca</a:t>
            </a:r>
            <a:r>
              <a:rPr sz="2000" spc="-195" dirty="0">
                <a:latin typeface="Times New Roman"/>
                <a:cs typeface="Times New Roman"/>
              </a:rPr>
              <a:t>,  </a:t>
            </a:r>
            <a:r>
              <a:rPr sz="2000" spc="5" dirty="0">
                <a:latin typeface="Times New Roman"/>
                <a:cs typeface="Times New Roman"/>
              </a:rPr>
              <a:t>una </a:t>
            </a:r>
            <a:r>
              <a:rPr sz="2000" spc="-5" dirty="0">
                <a:latin typeface="Times New Roman"/>
                <a:cs typeface="Times New Roman"/>
              </a:rPr>
              <a:t>maggiore </a:t>
            </a:r>
            <a:r>
              <a:rPr sz="2000" dirty="0">
                <a:latin typeface="Times New Roman"/>
                <a:cs typeface="Times New Roman"/>
              </a:rPr>
              <a:t>senso di responsabilità e una </a:t>
            </a:r>
            <a:r>
              <a:rPr sz="2000" spc="-5" dirty="0">
                <a:latin typeface="Times New Roman"/>
                <a:cs typeface="Times New Roman"/>
              </a:rPr>
              <a:t>maggiore</a:t>
            </a:r>
            <a:r>
              <a:rPr sz="2000" spc="-1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solidarietà,</a:t>
            </a:r>
            <a:endParaRPr sz="2000" dirty="0">
              <a:latin typeface="Times New Roman"/>
              <a:cs typeface="Times New Roman"/>
            </a:endParaRPr>
          </a:p>
          <a:p>
            <a:pPr marL="354965" marR="372745">
              <a:lnSpc>
                <a:spcPts val="2160"/>
              </a:lnSpc>
            </a:pPr>
            <a:r>
              <a:rPr sz="2000" dirty="0">
                <a:latin typeface="Times New Roman"/>
                <a:cs typeface="Times New Roman"/>
              </a:rPr>
              <a:t>attraverso l’accettazione delle nostre differenze </a:t>
            </a:r>
            <a:r>
              <a:rPr sz="2000" spc="-5" dirty="0">
                <a:latin typeface="Times New Roman"/>
                <a:cs typeface="Times New Roman"/>
              </a:rPr>
              <a:t>spirituali </a:t>
            </a:r>
            <a:r>
              <a:rPr sz="2000" dirty="0">
                <a:latin typeface="Times New Roman"/>
                <a:cs typeface="Times New Roman"/>
              </a:rPr>
              <a:t>e</a:t>
            </a:r>
            <a:r>
              <a:rPr sz="2000" spc="-25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culturali.  L’educazione, fornendo a </a:t>
            </a:r>
            <a:r>
              <a:rPr sz="2000" spc="-5" dirty="0">
                <a:latin typeface="Times New Roman"/>
                <a:cs typeface="Times New Roman"/>
              </a:rPr>
              <a:t>tutti l’accesso </a:t>
            </a:r>
            <a:r>
              <a:rPr sz="2000" dirty="0">
                <a:latin typeface="Times New Roman"/>
                <a:cs typeface="Times New Roman"/>
              </a:rPr>
              <a:t>al sapere, ha </a:t>
            </a:r>
            <a:r>
              <a:rPr sz="2000" spc="-5" dirty="0">
                <a:latin typeface="Times New Roman"/>
                <a:cs typeface="Times New Roman"/>
              </a:rPr>
              <a:t>precisamente  </a:t>
            </a:r>
            <a:r>
              <a:rPr sz="2000" dirty="0">
                <a:latin typeface="Times New Roman"/>
                <a:cs typeface="Times New Roman"/>
              </a:rPr>
              <a:t>questo </a:t>
            </a:r>
            <a:r>
              <a:rPr sz="2000" spc="-5" dirty="0">
                <a:latin typeface="Times New Roman"/>
                <a:cs typeface="Times New Roman"/>
              </a:rPr>
              <a:t>compito </a:t>
            </a:r>
            <a:r>
              <a:rPr sz="2000" dirty="0">
                <a:latin typeface="Times New Roman"/>
                <a:cs typeface="Times New Roman"/>
              </a:rPr>
              <a:t>universale: aiutare gli </a:t>
            </a:r>
            <a:r>
              <a:rPr sz="2000" spc="-5" dirty="0">
                <a:latin typeface="Times New Roman"/>
                <a:cs typeface="Times New Roman"/>
              </a:rPr>
              <a:t>uomini </a:t>
            </a:r>
            <a:r>
              <a:rPr sz="2000" dirty="0">
                <a:latin typeface="Times New Roman"/>
                <a:cs typeface="Times New Roman"/>
              </a:rPr>
              <a:t>a capire il </a:t>
            </a:r>
            <a:r>
              <a:rPr sz="2000" spc="-5" dirty="0">
                <a:latin typeface="Times New Roman"/>
                <a:cs typeface="Times New Roman"/>
              </a:rPr>
              <a:t>mondo </a:t>
            </a:r>
            <a:r>
              <a:rPr sz="2000" dirty="0">
                <a:latin typeface="Times New Roman"/>
                <a:cs typeface="Times New Roman"/>
              </a:rPr>
              <a:t>e a  capire gli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altri.</a:t>
            </a:r>
            <a:endParaRPr sz="2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153795" marR="5080">
              <a:lnSpc>
                <a:spcPct val="100000"/>
              </a:lnSpc>
              <a:spcBef>
                <a:spcPts val="105"/>
              </a:spcBef>
              <a:tabLst>
                <a:tab pos="2704465" algn="l"/>
              </a:tabLst>
            </a:pPr>
            <a:r>
              <a:rPr dirty="0"/>
              <a:t>Dalla	coesione sociale alla  </a:t>
            </a:r>
            <a:r>
              <a:rPr i="1" dirty="0"/>
              <a:t>partecipazione democratica</a:t>
            </a:r>
            <a:r>
              <a:rPr i="1" spc="-150" dirty="0"/>
              <a:t> </a:t>
            </a:r>
            <a:r>
              <a:rPr i="1" dirty="0"/>
              <a:t>(1)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59178" y="2004440"/>
            <a:ext cx="7414895" cy="4269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134620" indent="-342900">
              <a:lnSpc>
                <a:spcPct val="100000"/>
              </a:lnSpc>
              <a:spcBef>
                <a:spcPts val="100"/>
              </a:spcBef>
              <a:buClr>
                <a:srgbClr val="996633"/>
              </a:buClr>
              <a:buSzPct val="93750"/>
              <a:buFont typeface="Wingdings"/>
              <a:buChar char="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La politica educativa deve essere </a:t>
            </a:r>
            <a:r>
              <a:rPr sz="2400" spc="-5" dirty="0">
                <a:latin typeface="Times New Roman"/>
                <a:cs typeface="Times New Roman"/>
              </a:rPr>
              <a:t>sufficientemente  </a:t>
            </a:r>
            <a:r>
              <a:rPr sz="2400" dirty="0">
                <a:latin typeface="Times New Roman"/>
                <a:cs typeface="Times New Roman"/>
              </a:rPr>
              <a:t>diversificata e deve essere concepita in </a:t>
            </a:r>
            <a:r>
              <a:rPr sz="2400" spc="-5" dirty="0">
                <a:latin typeface="Times New Roman"/>
                <a:cs typeface="Times New Roman"/>
              </a:rPr>
              <a:t>modo </a:t>
            </a:r>
            <a:r>
              <a:rPr sz="2400" dirty="0">
                <a:latin typeface="Times New Roman"/>
                <a:cs typeface="Times New Roman"/>
              </a:rPr>
              <a:t>tale da</a:t>
            </a:r>
            <a:r>
              <a:rPr sz="2400" spc="-22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non  diventare un ulteriore fattore di</a:t>
            </a:r>
            <a:r>
              <a:rPr sz="2400" spc="-1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esclusione.</a:t>
            </a:r>
          </a:p>
          <a:p>
            <a:pPr marL="355600" marR="543560" indent="-342900" algn="just">
              <a:lnSpc>
                <a:spcPct val="100000"/>
              </a:lnSpc>
              <a:spcBef>
                <a:spcPts val="580"/>
              </a:spcBef>
              <a:buClr>
                <a:srgbClr val="996633"/>
              </a:buClr>
              <a:buSzPct val="93750"/>
              <a:buFont typeface="Wingdings"/>
              <a:buChar char="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La socializzazione degli individui non deve </a:t>
            </a:r>
            <a:r>
              <a:rPr sz="2400" spc="-80" dirty="0">
                <a:latin typeface="Times New Roman"/>
                <a:cs typeface="Times New Roman"/>
              </a:rPr>
              <a:t>essere </a:t>
            </a:r>
            <a:r>
              <a:rPr sz="2400" dirty="0">
                <a:latin typeface="Times New Roman"/>
                <a:cs typeface="Times New Roman"/>
              </a:rPr>
              <a:t>in  conflitto con lo sviluppo personale. Coniugare i</a:t>
            </a:r>
            <a:r>
              <a:rPr sz="2400" spc="-2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pregi  </a:t>
            </a:r>
            <a:r>
              <a:rPr sz="2400" spc="-5" dirty="0">
                <a:latin typeface="Times New Roman"/>
                <a:cs typeface="Times New Roman"/>
              </a:rPr>
              <a:t>dell’integrazione </a:t>
            </a:r>
            <a:r>
              <a:rPr sz="2400" dirty="0">
                <a:latin typeface="Times New Roman"/>
                <a:cs typeface="Times New Roman"/>
              </a:rPr>
              <a:t>con il </a:t>
            </a:r>
            <a:r>
              <a:rPr sz="2400" spc="-5" dirty="0">
                <a:latin typeface="Times New Roman"/>
                <a:cs typeface="Times New Roman"/>
              </a:rPr>
              <a:t>rispetto </a:t>
            </a:r>
            <a:r>
              <a:rPr sz="2400" dirty="0">
                <a:latin typeface="Times New Roman"/>
                <a:cs typeface="Times New Roman"/>
              </a:rPr>
              <a:t>dei diritti</a:t>
            </a:r>
            <a:r>
              <a:rPr sz="2400" spc="-1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individuali.</a:t>
            </a:r>
          </a:p>
          <a:p>
            <a:pPr marL="355600" marR="380365" indent="-342900" algn="just">
              <a:lnSpc>
                <a:spcPct val="100000"/>
              </a:lnSpc>
              <a:spcBef>
                <a:spcPts val="575"/>
              </a:spcBef>
              <a:buClr>
                <a:srgbClr val="996633"/>
              </a:buClr>
              <a:buSzPct val="93750"/>
              <a:buFont typeface="Wingdings"/>
              <a:buChar char="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L’educazione da </a:t>
            </a:r>
            <a:r>
              <a:rPr sz="2400" spc="-5" dirty="0">
                <a:latin typeface="Times New Roman"/>
                <a:cs typeface="Times New Roman"/>
              </a:rPr>
              <a:t>sola </a:t>
            </a:r>
            <a:r>
              <a:rPr sz="2400" dirty="0">
                <a:latin typeface="Times New Roman"/>
                <a:cs typeface="Times New Roman"/>
              </a:rPr>
              <a:t>non basta, </a:t>
            </a:r>
            <a:r>
              <a:rPr sz="2400" spc="-10" dirty="0">
                <a:latin typeface="Times New Roman"/>
                <a:cs typeface="Times New Roman"/>
              </a:rPr>
              <a:t>ma </a:t>
            </a:r>
            <a:r>
              <a:rPr sz="2400" dirty="0">
                <a:latin typeface="Times New Roman"/>
                <a:cs typeface="Times New Roman"/>
              </a:rPr>
              <a:t>p</a:t>
            </a:r>
            <a:r>
              <a:rPr lang="it-IT" sz="2400" dirty="0">
                <a:latin typeface="Times New Roman"/>
                <a:cs typeface="Times New Roman"/>
              </a:rPr>
              <a:t>u</a:t>
            </a:r>
            <a:r>
              <a:rPr sz="2400" dirty="0">
                <a:latin typeface="Times New Roman"/>
                <a:cs typeface="Times New Roman"/>
              </a:rPr>
              <a:t>ò </a:t>
            </a:r>
            <a:r>
              <a:rPr sz="2400" dirty="0" err="1">
                <a:latin typeface="Times New Roman"/>
                <a:cs typeface="Times New Roman"/>
              </a:rPr>
              <a:t>contribuire</a:t>
            </a:r>
            <a:r>
              <a:rPr lang="it-IT" sz="2400" dirty="0">
                <a:latin typeface="Times New Roman"/>
                <a:cs typeface="Times New Roman"/>
              </a:rPr>
              <a:t> ad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dirty="0" err="1">
                <a:latin typeface="Times New Roman"/>
                <a:cs typeface="Times New Roman"/>
              </a:rPr>
              <a:t>incoraggiare</a:t>
            </a:r>
            <a:r>
              <a:rPr sz="2400" dirty="0">
                <a:latin typeface="Times New Roman"/>
                <a:cs typeface="Times New Roman"/>
              </a:rPr>
              <a:t> il desiderio di vivere </a:t>
            </a:r>
            <a:r>
              <a:rPr sz="2400" spc="-5" dirty="0">
                <a:latin typeface="Times New Roman"/>
                <a:cs typeface="Times New Roman"/>
              </a:rPr>
              <a:t>insieme </a:t>
            </a:r>
            <a:r>
              <a:rPr sz="2400" dirty="0">
                <a:latin typeface="Times New Roman"/>
                <a:cs typeface="Times New Roman"/>
              </a:rPr>
              <a:t>e favorire</a:t>
            </a:r>
            <a:r>
              <a:rPr sz="2400" spc="-22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  coesione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sociale.</a:t>
            </a:r>
          </a:p>
          <a:p>
            <a:pPr marL="355600" indent="-342900" algn="just">
              <a:lnSpc>
                <a:spcPct val="100000"/>
              </a:lnSpc>
              <a:spcBef>
                <a:spcPts val="580"/>
              </a:spcBef>
              <a:buClr>
                <a:srgbClr val="996633"/>
              </a:buClr>
              <a:buSzPct val="93750"/>
              <a:buFont typeface="Wingdings"/>
              <a:buChar char="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L’educazione all’esercizio consapevole e </a:t>
            </a:r>
            <a:r>
              <a:rPr sz="2400" dirty="0" err="1">
                <a:latin typeface="Times New Roman"/>
                <a:cs typeface="Times New Roman"/>
              </a:rPr>
              <a:t>attivo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dirty="0" err="1">
                <a:latin typeface="Times New Roman"/>
                <a:cs typeface="Times New Roman"/>
              </a:rPr>
              <a:t>dei</a:t>
            </a:r>
            <a:r>
              <a:rPr lang="it-IT" sz="2400" dirty="0">
                <a:latin typeface="Times New Roman"/>
                <a:cs typeface="Times New Roman"/>
              </a:rPr>
              <a:t> propri</a:t>
            </a:r>
            <a:endParaRPr sz="2400" dirty="0">
              <a:latin typeface="Times New Roman"/>
              <a:cs typeface="Times New Roman"/>
            </a:endParaRPr>
          </a:p>
          <a:p>
            <a:pPr marL="355600" algn="just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diritti e doveri di cittadino deve </a:t>
            </a:r>
            <a:r>
              <a:rPr sz="2400" spc="-5" dirty="0">
                <a:latin typeface="Times New Roman"/>
                <a:cs typeface="Times New Roman"/>
              </a:rPr>
              <a:t>cominciare </a:t>
            </a:r>
            <a:r>
              <a:rPr sz="2400" dirty="0">
                <a:latin typeface="Times New Roman"/>
                <a:cs typeface="Times New Roman"/>
              </a:rPr>
              <a:t>dalla</a:t>
            </a:r>
            <a:r>
              <a:rPr sz="2400" spc="-2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scuola.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153795" marR="5080">
              <a:lnSpc>
                <a:spcPct val="100000"/>
              </a:lnSpc>
              <a:spcBef>
                <a:spcPts val="105"/>
              </a:spcBef>
              <a:tabLst>
                <a:tab pos="2704465" algn="l"/>
              </a:tabLst>
            </a:pPr>
            <a:r>
              <a:rPr dirty="0"/>
              <a:t>Dalla	coesione sociale alla  </a:t>
            </a:r>
            <a:r>
              <a:rPr i="1" dirty="0"/>
              <a:t>partecipazione democratica</a:t>
            </a:r>
            <a:r>
              <a:rPr i="1" spc="-150" dirty="0"/>
              <a:t> </a:t>
            </a:r>
            <a:r>
              <a:rPr i="1" dirty="0"/>
              <a:t>(2)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59178" y="2004440"/>
            <a:ext cx="7420609" cy="4561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1073150" indent="-342900" algn="just">
              <a:lnSpc>
                <a:spcPct val="100000"/>
              </a:lnSpc>
              <a:spcBef>
                <a:spcPts val="100"/>
              </a:spcBef>
              <a:buClr>
                <a:srgbClr val="996633"/>
              </a:buClr>
              <a:buSzPct val="93750"/>
              <a:buFont typeface="Wingdings"/>
              <a:buChar char=""/>
              <a:tabLst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Per incrementare </a:t>
            </a:r>
            <a:r>
              <a:rPr sz="2400" dirty="0">
                <a:latin typeface="Times New Roman"/>
                <a:cs typeface="Times New Roman"/>
              </a:rPr>
              <a:t>la </a:t>
            </a:r>
            <a:r>
              <a:rPr sz="2400" dirty="0" err="1">
                <a:latin typeface="Times New Roman"/>
                <a:cs typeface="Times New Roman"/>
              </a:rPr>
              <a:t>partecipazione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lang="it-IT" sz="2400" dirty="0">
                <a:latin typeface="Times New Roman"/>
                <a:cs typeface="Times New Roman"/>
              </a:rPr>
              <a:t>democratica </a:t>
            </a:r>
            <a:r>
              <a:rPr sz="2400" dirty="0">
                <a:latin typeface="Times New Roman"/>
                <a:cs typeface="Times New Roman"/>
              </a:rPr>
              <a:t>è  necessario fornire punti di </a:t>
            </a:r>
            <a:r>
              <a:rPr sz="2400" spc="-5" dirty="0">
                <a:latin typeface="Times New Roman"/>
                <a:cs typeface="Times New Roman"/>
              </a:rPr>
              <a:t>riferimento </a:t>
            </a:r>
            <a:r>
              <a:rPr sz="2400" dirty="0">
                <a:latin typeface="Times New Roman"/>
                <a:cs typeface="Times New Roman"/>
              </a:rPr>
              <a:t>e aiuti</a:t>
            </a:r>
            <a:r>
              <a:rPr sz="2400" spc="-1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per</a:t>
            </a:r>
          </a:p>
          <a:p>
            <a:pPr marL="355600" marR="739140" algn="just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l’interpretazione, </a:t>
            </a:r>
            <a:r>
              <a:rPr sz="2400" dirty="0">
                <a:latin typeface="Times New Roman"/>
                <a:cs typeface="Times New Roman"/>
              </a:rPr>
              <a:t>in </a:t>
            </a:r>
            <a:r>
              <a:rPr sz="2400" spc="-5" dirty="0">
                <a:latin typeface="Times New Roman"/>
                <a:cs typeface="Times New Roman"/>
              </a:rPr>
              <a:t>modo </a:t>
            </a:r>
            <a:r>
              <a:rPr sz="2400" dirty="0">
                <a:latin typeface="Times New Roman"/>
                <a:cs typeface="Times New Roman"/>
              </a:rPr>
              <a:t>da rinforzare le facoltà</a:t>
            </a:r>
            <a:r>
              <a:rPr sz="2400" spc="-1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di  </a:t>
            </a:r>
            <a:r>
              <a:rPr sz="2400" spc="-5" dirty="0">
                <a:latin typeface="Times New Roman"/>
                <a:cs typeface="Times New Roman"/>
              </a:rPr>
              <a:t>comprensione </a:t>
            </a:r>
            <a:r>
              <a:rPr sz="2400" dirty="0">
                <a:latin typeface="Times New Roman"/>
                <a:cs typeface="Times New Roman"/>
              </a:rPr>
              <a:t>e di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giudizio.</a:t>
            </a:r>
          </a:p>
          <a:p>
            <a:pPr marL="355600" marR="29209" indent="-342900" algn="just">
              <a:lnSpc>
                <a:spcPct val="100000"/>
              </a:lnSpc>
              <a:spcBef>
                <a:spcPts val="580"/>
              </a:spcBef>
              <a:buClr>
                <a:srgbClr val="996633"/>
              </a:buClr>
              <a:buSzPct val="93750"/>
              <a:buFont typeface="Wingdings"/>
              <a:buChar char="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E’ </a:t>
            </a:r>
            <a:r>
              <a:rPr sz="2400" spc="-5" dirty="0">
                <a:latin typeface="Times New Roman"/>
                <a:cs typeface="Times New Roman"/>
              </a:rPr>
              <a:t>compito </a:t>
            </a:r>
            <a:r>
              <a:rPr sz="2400" dirty="0">
                <a:latin typeface="Times New Roman"/>
                <a:cs typeface="Times New Roman"/>
              </a:rPr>
              <a:t>dell’educazione fornire a </a:t>
            </a:r>
            <a:r>
              <a:rPr sz="2400" spc="-5" dirty="0">
                <a:latin typeface="Times New Roman"/>
                <a:cs typeface="Times New Roman"/>
              </a:rPr>
              <a:t>bambini </a:t>
            </a:r>
            <a:r>
              <a:rPr sz="2400" dirty="0">
                <a:latin typeface="Times New Roman"/>
                <a:cs typeface="Times New Roman"/>
              </a:rPr>
              <a:t>ed </a:t>
            </a:r>
            <a:r>
              <a:rPr sz="2400" spc="-140" dirty="0">
                <a:latin typeface="Times New Roman"/>
                <a:cs typeface="Times New Roman"/>
              </a:rPr>
              <a:t>adulti </a:t>
            </a:r>
            <a:r>
              <a:rPr sz="2400" dirty="0">
                <a:latin typeface="Times New Roman"/>
                <a:cs typeface="Times New Roman"/>
              </a:rPr>
              <a:t>le  basi culturali che consentano loro, nei </a:t>
            </a:r>
            <a:r>
              <a:rPr sz="2400" spc="-5" dirty="0">
                <a:latin typeface="Times New Roman"/>
                <a:cs typeface="Times New Roman"/>
              </a:rPr>
              <a:t>limiti </a:t>
            </a:r>
            <a:r>
              <a:rPr sz="2400" dirty="0">
                <a:latin typeface="Times New Roman"/>
                <a:cs typeface="Times New Roman"/>
              </a:rPr>
              <a:t>del</a:t>
            </a:r>
            <a:r>
              <a:rPr sz="2400" spc="-2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possibile,  di </a:t>
            </a:r>
            <a:r>
              <a:rPr sz="2400" spc="-5" dirty="0">
                <a:latin typeface="Times New Roman"/>
                <a:cs typeface="Times New Roman"/>
              </a:rPr>
              <a:t>comprendere </a:t>
            </a:r>
            <a:r>
              <a:rPr sz="2400" dirty="0">
                <a:latin typeface="Times New Roman"/>
                <a:cs typeface="Times New Roman"/>
              </a:rPr>
              <a:t>i </a:t>
            </a:r>
            <a:r>
              <a:rPr sz="2400" spc="-5" dirty="0">
                <a:latin typeface="Times New Roman"/>
                <a:cs typeface="Times New Roman"/>
              </a:rPr>
              <a:t>cambiamenti </a:t>
            </a:r>
            <a:r>
              <a:rPr sz="2400" dirty="0">
                <a:latin typeface="Times New Roman"/>
                <a:cs typeface="Times New Roman"/>
              </a:rPr>
              <a:t>che </a:t>
            </a:r>
            <a:r>
              <a:rPr sz="2400" spc="-5" dirty="0">
                <a:latin typeface="Times New Roman"/>
                <a:cs typeface="Times New Roman"/>
              </a:rPr>
              <a:t>si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verificano.</a:t>
            </a:r>
          </a:p>
          <a:p>
            <a:pPr marL="355600" marR="5080" indent="-342900">
              <a:lnSpc>
                <a:spcPct val="100000"/>
              </a:lnSpc>
              <a:spcBef>
                <a:spcPts val="575"/>
              </a:spcBef>
              <a:buClr>
                <a:srgbClr val="996633"/>
              </a:buClr>
              <a:buSzPct val="93750"/>
              <a:buFont typeface="Wingdings"/>
              <a:buChar char="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I </a:t>
            </a:r>
            <a:r>
              <a:rPr sz="2400" spc="-5" dirty="0">
                <a:latin typeface="Times New Roman"/>
                <a:cs typeface="Times New Roman"/>
              </a:rPr>
              <a:t>sistemi </a:t>
            </a:r>
            <a:r>
              <a:rPr sz="2400" dirty="0">
                <a:latin typeface="Times New Roman"/>
                <a:cs typeface="Times New Roman"/>
              </a:rPr>
              <a:t>educativi devono rispondere alle </a:t>
            </a:r>
            <a:r>
              <a:rPr sz="2400" spc="-5" dirty="0" err="1">
                <a:latin typeface="Times New Roman"/>
                <a:cs typeface="Times New Roman"/>
              </a:rPr>
              <a:t>molteplici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lang="it-IT" sz="2400" spc="-5" dirty="0">
                <a:latin typeface="Times New Roman"/>
                <a:cs typeface="Times New Roman"/>
              </a:rPr>
              <a:t>sfide della </a:t>
            </a:r>
            <a:r>
              <a:rPr sz="2400" spc="-5" dirty="0" err="1">
                <a:latin typeface="Times New Roman"/>
                <a:cs typeface="Times New Roman"/>
              </a:rPr>
              <a:t>società</a:t>
            </a:r>
            <a:r>
              <a:rPr sz="2400" spc="-5" dirty="0">
                <a:latin typeface="Times New Roman"/>
                <a:cs typeface="Times New Roman"/>
              </a:rPr>
              <a:t> dell’informazione, </a:t>
            </a:r>
            <a:r>
              <a:rPr sz="2400" dirty="0">
                <a:latin typeface="Times New Roman"/>
                <a:cs typeface="Times New Roman"/>
              </a:rPr>
              <a:t>nella prospettiva di un  </a:t>
            </a:r>
            <a:r>
              <a:rPr sz="2400" spc="-5" dirty="0">
                <a:latin typeface="Times New Roman"/>
                <a:cs typeface="Times New Roman"/>
              </a:rPr>
              <a:t>arricchimento </a:t>
            </a:r>
            <a:r>
              <a:rPr sz="2400" dirty="0">
                <a:latin typeface="Times New Roman"/>
                <a:cs typeface="Times New Roman"/>
              </a:rPr>
              <a:t>continuo dei saperi e di un esercizio dei  diritti e dei doveri del cittadino in </a:t>
            </a:r>
            <a:r>
              <a:rPr sz="2400" spc="-5" dirty="0">
                <a:latin typeface="Times New Roman"/>
                <a:cs typeface="Times New Roman"/>
              </a:rPr>
              <a:t>maniera </a:t>
            </a:r>
            <a:r>
              <a:rPr sz="2400" dirty="0">
                <a:latin typeface="Times New Roman"/>
                <a:cs typeface="Times New Roman"/>
              </a:rPr>
              <a:t>adeguata alle  esigenze del nostro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tempo.</a:t>
            </a: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1168</Words>
  <Application>Microsoft Office PowerPoint</Application>
  <PresentationFormat>Presentazione su schermo (4:3)</PresentationFormat>
  <Paragraphs>67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7" baseType="lpstr">
      <vt:lpstr>Calibri</vt:lpstr>
      <vt:lpstr>Times New Roman</vt:lpstr>
      <vt:lpstr>Wingdings</vt:lpstr>
      <vt:lpstr>Office Theme</vt:lpstr>
      <vt:lpstr>J. Delors</vt:lpstr>
      <vt:lpstr>L’utopia dell’educazione</vt:lpstr>
      <vt:lpstr>L’educazione e le giovani generazioni</vt:lpstr>
      <vt:lpstr>Le tensioni del XXI secolo</vt:lpstr>
      <vt:lpstr>L’educazione tra crescita personale e</vt:lpstr>
      <vt:lpstr>Apprendere per tutta la vita</vt:lpstr>
      <vt:lpstr>Suggerimenti per il futuro</vt:lpstr>
      <vt:lpstr>Dalla coesione sociale alla  partecipazione democratica (1)</vt:lpstr>
      <vt:lpstr>Dalla coesione sociale alla  partecipazione democratica (2)</vt:lpstr>
      <vt:lpstr>Dalla crescita economica  allo sviluppo umano</vt:lpstr>
      <vt:lpstr>I quattro pilastri dell’educazione(1)</vt:lpstr>
      <vt:lpstr>I quattro pilastri dell’educazione(2)</vt:lpstr>
      <vt:lpstr>L’educazione per tutta la vita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J. Delors  NELL’EDUCAZIONE UN TESORO</dc:title>
  <dc:creator>Domenico Simeone</dc:creator>
  <cp:lastModifiedBy>Franco</cp:lastModifiedBy>
  <cp:revision>4</cp:revision>
  <dcterms:created xsi:type="dcterms:W3CDTF">2020-01-04T14:15:56Z</dcterms:created>
  <dcterms:modified xsi:type="dcterms:W3CDTF">2022-11-08T05:18:43Z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2013-05-15T00:00:00Z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2020-01-04T00:00:00Z</vt:filetime>
  </property>
</Properties>
</file>